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0E379-EC34-4133-A953-F2D5A381EE9A}" type="datetimeFigureOut">
              <a:rPr lang="en-GB" smtClean="0"/>
              <a:t>10/10/2020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29DA0-CE69-4B1E-AD19-B883A87B2CC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0E379-EC34-4133-A953-F2D5A381EE9A}" type="datetimeFigureOut">
              <a:rPr lang="en-GB" smtClean="0"/>
              <a:t>10/10/2020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29DA0-CE69-4B1E-AD19-B883A87B2CC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0E379-EC34-4133-A953-F2D5A381EE9A}" type="datetimeFigureOut">
              <a:rPr lang="en-GB" smtClean="0"/>
              <a:t>10/10/2020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29DA0-CE69-4B1E-AD19-B883A87B2CC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0E379-EC34-4133-A953-F2D5A381EE9A}" type="datetimeFigureOut">
              <a:rPr lang="en-GB" smtClean="0"/>
              <a:t>10/10/2020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29DA0-CE69-4B1E-AD19-B883A87B2CC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0E379-EC34-4133-A953-F2D5A381EE9A}" type="datetimeFigureOut">
              <a:rPr lang="en-GB" smtClean="0"/>
              <a:t>10/10/2020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29DA0-CE69-4B1E-AD19-B883A87B2CC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0E379-EC34-4133-A953-F2D5A381EE9A}" type="datetimeFigureOut">
              <a:rPr lang="en-GB" smtClean="0"/>
              <a:t>10/10/2020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29DA0-CE69-4B1E-AD19-B883A87B2CC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0E379-EC34-4133-A953-F2D5A381EE9A}" type="datetimeFigureOut">
              <a:rPr lang="en-GB" smtClean="0"/>
              <a:t>10/10/2020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29DA0-CE69-4B1E-AD19-B883A87B2CC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0E379-EC34-4133-A953-F2D5A381EE9A}" type="datetimeFigureOut">
              <a:rPr lang="en-GB" smtClean="0"/>
              <a:t>10/10/2020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29DA0-CE69-4B1E-AD19-B883A87B2CC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0E379-EC34-4133-A953-F2D5A381EE9A}" type="datetimeFigureOut">
              <a:rPr lang="en-GB" smtClean="0"/>
              <a:t>10/10/2020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29DA0-CE69-4B1E-AD19-B883A87B2CC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0E379-EC34-4133-A953-F2D5A381EE9A}" type="datetimeFigureOut">
              <a:rPr lang="en-GB" smtClean="0"/>
              <a:t>10/10/2020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29DA0-CE69-4B1E-AD19-B883A87B2CC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0E379-EC34-4133-A953-F2D5A381EE9A}" type="datetimeFigureOut">
              <a:rPr lang="en-GB" smtClean="0"/>
              <a:t>10/10/2020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29DA0-CE69-4B1E-AD19-B883A87B2CC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0E379-EC34-4133-A953-F2D5A381EE9A}" type="datetimeFigureOut">
              <a:rPr lang="en-GB" smtClean="0"/>
              <a:t>10/10/2020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29DA0-CE69-4B1E-AD19-B883A87B2CC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Germany Has a Lightbulb Moment for Electric Vehicles - Best Electric Ca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754628" cy="5112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cdn.clipart.email/2b1e1d67cce414381bb033669204cc2a_light-bulb-moments-ihave3daughters_660-720.jpeg"/>
          <p:cNvPicPr>
            <a:picLocks noChangeAspect="1" noChangeArrowheads="1"/>
          </p:cNvPicPr>
          <p:nvPr/>
        </p:nvPicPr>
        <p:blipFill>
          <a:blip r:embed="rId2" cstate="print"/>
          <a:srcRect l="3436" t="3150" r="3783" b="11801"/>
          <a:stretch>
            <a:fillRect/>
          </a:stretch>
        </p:blipFill>
        <p:spPr bwMode="auto">
          <a:xfrm>
            <a:off x="1403648" y="548680"/>
            <a:ext cx="5832648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dn1.vectorstock.com/i/1000x1000/49/25/cartoon-light-bulb-vector-18784925.jpg"/>
          <p:cNvPicPr>
            <a:picLocks noChangeAspect="1" noChangeArrowheads="1"/>
          </p:cNvPicPr>
          <p:nvPr/>
        </p:nvPicPr>
        <p:blipFill>
          <a:blip r:embed="rId2" cstate="print"/>
          <a:srcRect b="12373"/>
          <a:stretch>
            <a:fillRect/>
          </a:stretch>
        </p:blipFill>
        <p:spPr bwMode="auto">
          <a:xfrm>
            <a:off x="2195736" y="260648"/>
            <a:ext cx="430356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tatic.wixstatic.com/media/8bb61c_feff6dff306441e4ac7d43cecc632478~mv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60648"/>
            <a:ext cx="5341025" cy="5934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giftstogive.org/wp-content/uploads/2014/04/original_345330_p87t6rbh4umouluiusn19l77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8722917" cy="39102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</cp:revision>
  <dcterms:created xsi:type="dcterms:W3CDTF">2020-10-10T10:09:11Z</dcterms:created>
  <dcterms:modified xsi:type="dcterms:W3CDTF">2020-10-10T16:17:58Z</dcterms:modified>
</cp:coreProperties>
</file>