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2" r:id="rId5"/>
    <p:sldId id="258" r:id="rId6"/>
    <p:sldId id="259" r:id="rId7"/>
    <p:sldId id="260" r:id="rId8"/>
    <p:sldId id="261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7" autoAdjust="0"/>
    <p:restoredTop sz="94641" autoAdjust="0"/>
  </p:normalViewPr>
  <p:slideViewPr>
    <p:cSldViewPr>
      <p:cViewPr varScale="1">
        <p:scale>
          <a:sx n="66" d="100"/>
          <a:sy n="66" d="100"/>
        </p:scale>
        <p:origin x="-96" y="-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341BF-5108-4CCD-8982-E4D3DF42B06C}" type="datetimeFigureOut">
              <a:rPr lang="en-GB" smtClean="0"/>
              <a:pPr/>
              <a:t>12/07/2016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FD0C3-13DE-4F73-BB23-30B3C2495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9600" dirty="0" smtClean="0">
                <a:solidFill>
                  <a:srgbClr val="0000FF"/>
                </a:solidFill>
              </a:rPr>
              <a:t/>
            </a:r>
            <a:br>
              <a:rPr lang="en-GB" sz="9600" dirty="0" smtClean="0">
                <a:solidFill>
                  <a:srgbClr val="0000FF"/>
                </a:solidFill>
              </a:rPr>
            </a:br>
            <a:r>
              <a:rPr lang="en-GB" sz="9600" dirty="0" smtClean="0">
                <a:solidFill>
                  <a:srgbClr val="0000FF"/>
                </a:solidFill>
              </a:rPr>
              <a:t>Leadership</a:t>
            </a:r>
            <a:endParaRPr lang="en-GB" sz="9600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are the qualities of a good leader?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nsortiumnews.com/wp-content/uploads/2013/07/nelsonmande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5785605" cy="6340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thefamouspeople.com/profiles/images/mahatma-gandhi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741265" cy="6451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www.churchillcentral.com/partners/0115/content-row-items/00/content-column-items/0/imageBinary/Winston-Churchill-Foundation-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6001907" cy="6320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7200" dirty="0" smtClean="0"/>
              <a:t>Nelson Mandela</a:t>
            </a:r>
            <a:endParaRPr lang="en-GB" sz="7200" dirty="0"/>
          </a:p>
        </p:txBody>
      </p:sp>
      <p:pic>
        <p:nvPicPr>
          <p:cNvPr id="22530" name="Picture 2" descr="http://www.azquotes.com/picture-quotes/quote-a-leader-is-like-a-shepherd-he-stays-behind-the-flock-letting-the-most-nimble-go-out-nelson-mandela-38-40-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8096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Mahatma Gandhi</a:t>
            </a:r>
            <a:endParaRPr lang="en-GB" sz="6000" dirty="0"/>
          </a:p>
        </p:txBody>
      </p:sp>
      <p:pic>
        <p:nvPicPr>
          <p:cNvPr id="21506" name="Picture 2" descr="http://izquotes.com/quotes-pictures/quote-you-must-be-the-change-you-want-to-see-in-the-world-mahatma-gandhi-283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8096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Winston Churchill</a:t>
            </a:r>
            <a:endParaRPr lang="en-GB" sz="6600" dirty="0"/>
          </a:p>
        </p:txBody>
      </p:sp>
      <p:pic>
        <p:nvPicPr>
          <p:cNvPr id="20482" name="Picture 2" descr="https://s-media-cache-ak0.pinimg.com/736x/47/19/d6/4719d66ca76936cd1bff844e2e280d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6939136" cy="4221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Winston Churchill</a:t>
            </a:r>
            <a:endParaRPr lang="en-GB" sz="6600" dirty="0"/>
          </a:p>
        </p:txBody>
      </p:sp>
      <p:pic>
        <p:nvPicPr>
          <p:cNvPr id="19458" name="Picture 2" descr="http://izquotes.com/quotes-pictures/quote-the-price-of-greatness-is-responsibility-winston-churchill-37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8096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Winston Churchill</a:t>
            </a:r>
            <a:endParaRPr lang="en-GB" sz="6000" dirty="0"/>
          </a:p>
        </p:txBody>
      </p:sp>
      <p:pic>
        <p:nvPicPr>
          <p:cNvPr id="23554" name="Picture 2" descr="http://www.azquotes.com/picture-quotes/quote-the-difference-between-mere-management-and-leadership-is-communication-winston-churchill-89-57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8096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Winston Churchill</a:t>
            </a:r>
            <a:endParaRPr lang="en-GB" dirty="0"/>
          </a:p>
        </p:txBody>
      </p:sp>
      <p:pic>
        <p:nvPicPr>
          <p:cNvPr id="25602" name="Picture 2" descr="http://quotes.lifehack.org/media/quotes/quote-Winston-Churchill-never-never-never-give-up-885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193360" cy="419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Winston Churchill</a:t>
            </a:r>
            <a:endParaRPr lang="en-GB" sz="6000" dirty="0"/>
          </a:p>
        </p:txBody>
      </p:sp>
      <p:pic>
        <p:nvPicPr>
          <p:cNvPr id="24578" name="Picture 2" descr="http://www.azquotes.com/picture-quotes/quote-continuous-effort-not-strength-or-intelligence-is-the-key-to-unlocking-our-potential-winston-churchill-5-62-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80962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23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Leadership</vt:lpstr>
      <vt:lpstr>Slide 2</vt:lpstr>
      <vt:lpstr>Slide 3</vt:lpstr>
      <vt:lpstr>Slide 4</vt:lpstr>
      <vt:lpstr>Nelson Mandela</vt:lpstr>
      <vt:lpstr>Mahatma Gandhi</vt:lpstr>
      <vt:lpstr>Winston Churchill</vt:lpstr>
      <vt:lpstr>Winston Churchill</vt:lpstr>
      <vt:lpstr>Winston Churchill</vt:lpstr>
      <vt:lpstr>Winston Churchill</vt:lpstr>
      <vt:lpstr>Winston Churchill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Owner</dc:creator>
  <cp:lastModifiedBy>Owner</cp:lastModifiedBy>
  <cp:revision>8</cp:revision>
  <dcterms:created xsi:type="dcterms:W3CDTF">2016-07-11T14:38:08Z</dcterms:created>
  <dcterms:modified xsi:type="dcterms:W3CDTF">2016-07-12T17:31:20Z</dcterms:modified>
</cp:coreProperties>
</file>