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5" r:id="rId2"/>
    <p:sldId id="269" r:id="rId3"/>
    <p:sldId id="270" r:id="rId4"/>
    <p:sldId id="272" r:id="rId5"/>
    <p:sldId id="271" r:id="rId6"/>
    <p:sldId id="273" r:id="rId7"/>
    <p:sldId id="27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66"/>
    <a:srgbClr val="006600"/>
    <a:srgbClr val="660066"/>
    <a:srgbClr val="FF99FF"/>
    <a:srgbClr val="FF00FF"/>
    <a:srgbClr val="00CC00"/>
    <a:srgbClr val="66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07/10/2020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0709131"/>
              </p:ext>
            </p:extLst>
          </p:nvPr>
        </p:nvGraphicFramePr>
        <p:xfrm>
          <a:off x="899592" y="1124744"/>
          <a:ext cx="7704856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>
                  <a:extLst>
                    <a:ext uri="{9D8B030D-6E8A-4147-A177-3AD203B41FA5}">
                      <a16:colId xmlns:a16="http://schemas.microsoft.com/office/drawing/2014/main" xmlns="" val="3789821296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xmlns="" val="1347081284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xmlns="" val="2437378828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xmlns="" val="3444919136"/>
                    </a:ext>
                  </a:extLst>
                </a:gridCol>
              </a:tblGrid>
              <a:tr h="126014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jolly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cheery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sorrowful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troubled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9032060"/>
                  </a:ext>
                </a:extLst>
              </a:tr>
              <a:tr h="126014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bitter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distressed</a:t>
                      </a:r>
                    </a:p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delighted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dejected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6893439"/>
                  </a:ext>
                </a:extLst>
              </a:tr>
              <a:tr h="126014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gloomy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heartbroken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jubilant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elated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7102510"/>
                  </a:ext>
                </a:extLst>
              </a:tr>
              <a:tr h="126014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ecstatic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glad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despondent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contented</a:t>
                      </a:r>
                    </a:p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948773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15616" y="260648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Sort out the synonyms for </a:t>
            </a:r>
            <a:r>
              <a:rPr lang="en-GB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happy</a:t>
            </a:r>
            <a:r>
              <a:rPr lang="en-GB" sz="2000" b="1" dirty="0">
                <a:latin typeface="Comic Sans MS" panose="030F0702030302020204" pitchFamily="66" charset="0"/>
              </a:rPr>
              <a:t> and </a:t>
            </a:r>
            <a:r>
              <a:rPr lang="en-GB" sz="2000" b="1" dirty="0">
                <a:solidFill>
                  <a:srgbClr val="00B0F0"/>
                </a:solidFill>
                <a:latin typeface="Comic Sans MS" panose="030F0702030302020204" pitchFamily="66" charset="0"/>
              </a:rPr>
              <a:t>sad</a:t>
            </a:r>
            <a:r>
              <a:rPr lang="en-GB" sz="2000" b="1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41955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5194831"/>
              </p:ext>
            </p:extLst>
          </p:nvPr>
        </p:nvGraphicFramePr>
        <p:xfrm>
          <a:off x="899592" y="1124744"/>
          <a:ext cx="7704856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>
                  <a:extLst>
                    <a:ext uri="{9D8B030D-6E8A-4147-A177-3AD203B41FA5}">
                      <a16:colId xmlns:a16="http://schemas.microsoft.com/office/drawing/2014/main" xmlns="" val="3789821296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xmlns="" val="1347081284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xmlns="" val="2437378828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xmlns="" val="3444919136"/>
                    </a:ext>
                  </a:extLst>
                </a:gridCol>
              </a:tblGrid>
              <a:tr h="126014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jolly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cheery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</a:rPr>
                        <a:t>sorrowful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</a:rPr>
                        <a:t>troubled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9032060"/>
                  </a:ext>
                </a:extLst>
              </a:tr>
              <a:tr h="126014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</a:rPr>
                        <a:t>bitter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</a:rPr>
                        <a:t>distressed</a:t>
                      </a:r>
                    </a:p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delighted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</a:rPr>
                        <a:t>dejected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6893439"/>
                  </a:ext>
                </a:extLst>
              </a:tr>
              <a:tr h="126014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</a:rPr>
                        <a:t>gloomy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</a:rPr>
                        <a:t>heartbroken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jubilant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elated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7102510"/>
                  </a:ext>
                </a:extLst>
              </a:tr>
              <a:tr h="126014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ecstatic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glad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</a:rPr>
                        <a:t>despondent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contented</a:t>
                      </a:r>
                    </a:p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948773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15616" y="260648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Sort out the synonyms for </a:t>
            </a:r>
            <a:r>
              <a:rPr lang="en-GB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happy</a:t>
            </a:r>
            <a:r>
              <a:rPr lang="en-GB" sz="2000" b="1" dirty="0">
                <a:latin typeface="Comic Sans MS" panose="030F0702030302020204" pitchFamily="66" charset="0"/>
              </a:rPr>
              <a:t> and </a:t>
            </a:r>
            <a:r>
              <a:rPr lang="en-GB" sz="2000" b="1" dirty="0">
                <a:solidFill>
                  <a:srgbClr val="00B0F0"/>
                </a:solidFill>
                <a:latin typeface="Comic Sans MS" panose="030F0702030302020204" pitchFamily="66" charset="0"/>
              </a:rPr>
              <a:t>sad</a:t>
            </a:r>
            <a:r>
              <a:rPr lang="en-GB" sz="2000" b="1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21433737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836712"/>
            <a:ext cx="6192688" cy="2252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GB" sz="4000" b="1" dirty="0">
                <a:latin typeface="Comic Sans MS" panose="030F0702030302020204" pitchFamily="66" charset="0"/>
              </a:rPr>
              <a:t>Which other synonym can we use for </a:t>
            </a:r>
            <a:r>
              <a:rPr lang="en-GB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happy</a:t>
            </a:r>
            <a:r>
              <a:rPr lang="en-GB" sz="4000" b="1" dirty="0">
                <a:latin typeface="Comic Sans MS" panose="030F0702030302020204" pitchFamily="66" charset="0"/>
              </a:rPr>
              <a:t> that has three letters?</a:t>
            </a:r>
          </a:p>
        </p:txBody>
      </p:sp>
      <p:pic>
        <p:nvPicPr>
          <p:cNvPr id="1026" name="Picture 2" descr="Animated Clipart Happy Ki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4962" y="3429000"/>
            <a:ext cx="3994076" cy="270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7015981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oy Clip Art - Royalty Free - GoGraph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259"/>
          <a:stretch/>
        </p:blipFill>
        <p:spPr bwMode="auto">
          <a:xfrm>
            <a:off x="611560" y="1484784"/>
            <a:ext cx="8157549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41827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404664"/>
            <a:ext cx="43204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J</a:t>
            </a:r>
            <a:r>
              <a:rPr lang="en-GB" sz="7200" b="1" dirty="0">
                <a:solidFill>
                  <a:srgbClr val="660066"/>
                </a:solidFill>
                <a:latin typeface="Comic Sans MS" panose="030F0702030302020204" pitchFamily="66" charset="0"/>
              </a:rPr>
              <a:t>esus</a:t>
            </a:r>
          </a:p>
          <a:p>
            <a:endParaRPr lang="en-GB" sz="7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</a:p>
          <a:p>
            <a:endParaRPr lang="en-GB" sz="7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</a:t>
            </a:r>
          </a:p>
        </p:txBody>
      </p:sp>
      <p:pic>
        <p:nvPicPr>
          <p:cNvPr id="2" name="Picture 1" descr="Baby Jesus With Yellow Star Clip Art | Arts and crafts for teens, Art and  craft videos, Arts and crafts interiors">
            <a:extLst>
              <a:ext uri="{FF2B5EF4-FFF2-40B4-BE49-F238E27FC236}">
                <a16:creationId xmlns:a16="http://schemas.microsoft.com/office/drawing/2014/main" xmlns="" id="{05F94B2B-9682-4FE0-908D-EB0B371D1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88640"/>
            <a:ext cx="1584176" cy="165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ransparent Crucifixion Of Jesus Clipart - Cross, HD Png Download - kindpng">
            <a:extLst>
              <a:ext uri="{FF2B5EF4-FFF2-40B4-BE49-F238E27FC236}">
                <a16:creationId xmlns:a16="http://schemas.microsoft.com/office/drawing/2014/main" xmlns="" id="{0E04D7EE-9D02-47A5-803E-4975A71E0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88640"/>
            <a:ext cx="1684184" cy="165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4213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404664"/>
            <a:ext cx="43204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J</a:t>
            </a:r>
            <a:r>
              <a:rPr lang="en-GB" sz="7200" b="1" dirty="0">
                <a:solidFill>
                  <a:srgbClr val="660066"/>
                </a:solidFill>
                <a:latin typeface="Comic Sans MS" panose="030F0702030302020204" pitchFamily="66" charset="0"/>
              </a:rPr>
              <a:t>esus</a:t>
            </a:r>
          </a:p>
          <a:p>
            <a:endParaRPr lang="en-GB" sz="7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GB" sz="7200" b="1" dirty="0">
                <a:solidFill>
                  <a:srgbClr val="006600"/>
                </a:solidFill>
                <a:latin typeface="Comic Sans MS" panose="030F0702030302020204" pitchFamily="66" charset="0"/>
              </a:rPr>
              <a:t>thers</a:t>
            </a:r>
          </a:p>
          <a:p>
            <a:endParaRPr lang="en-GB" sz="7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</a:t>
            </a:r>
          </a:p>
        </p:txBody>
      </p:sp>
      <p:pic>
        <p:nvPicPr>
          <p:cNvPr id="5" name="Picture 2" descr="Baby Jesus With Yellow Star Clip Art | Arts and crafts for teens, Art and  craft videos, Arts and crafts interio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8640"/>
            <a:ext cx="1584176" cy="165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ransparent Crucifixion Of Jesus Clipart - Cross, HD Png Download - kind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000" y="188641"/>
            <a:ext cx="1684184" cy="165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elp Png (94+ Images In Collection) Page #470359 - PNG Images - PNGio">
            <a:extLst>
              <a:ext uri="{FF2B5EF4-FFF2-40B4-BE49-F238E27FC236}">
                <a16:creationId xmlns:a16="http://schemas.microsoft.com/office/drawing/2014/main" xmlns="" id="{3AD04628-C846-4874-88CC-21F966504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167252"/>
            <a:ext cx="1574538" cy="163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Question of the day | Us Girls..Our Views">
            <a:extLst>
              <a:ext uri="{FF2B5EF4-FFF2-40B4-BE49-F238E27FC236}">
                <a16:creationId xmlns:a16="http://schemas.microsoft.com/office/drawing/2014/main" xmlns="" id="{8E68AD61-F649-4A45-86DA-463F07FA8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167252"/>
            <a:ext cx="1224136" cy="163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ownload Kindness Clipart Offer Help And Use Inspiration - Friends Helping  Each Other Clipart | Transparent PNG Download #1829301 - Vippng">
            <a:extLst>
              <a:ext uri="{FF2B5EF4-FFF2-40B4-BE49-F238E27FC236}">
                <a16:creationId xmlns:a16="http://schemas.microsoft.com/office/drawing/2014/main" xmlns="" id="{4B7B4843-37AF-4384-B4E3-A7071B078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5575" y="2477506"/>
            <a:ext cx="1577266" cy="101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7271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404664"/>
            <a:ext cx="43204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J</a:t>
            </a:r>
            <a:r>
              <a:rPr lang="en-GB" sz="7200" b="1" dirty="0">
                <a:solidFill>
                  <a:srgbClr val="660066"/>
                </a:solidFill>
                <a:latin typeface="Comic Sans MS" panose="030F0702030302020204" pitchFamily="66" charset="0"/>
              </a:rPr>
              <a:t>esus</a:t>
            </a:r>
          </a:p>
          <a:p>
            <a:endParaRPr lang="en-GB" sz="7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GB" sz="7200" b="1" dirty="0">
                <a:solidFill>
                  <a:srgbClr val="006600"/>
                </a:solidFill>
                <a:latin typeface="Comic Sans MS" panose="030F0702030302020204" pitchFamily="66" charset="0"/>
              </a:rPr>
              <a:t>thers</a:t>
            </a:r>
          </a:p>
          <a:p>
            <a:endParaRPr lang="en-GB" sz="7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7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</a:t>
            </a:r>
            <a:r>
              <a:rPr lang="en-GB" sz="7200" b="1" dirty="0">
                <a:solidFill>
                  <a:srgbClr val="FF0066"/>
                </a:solidFill>
                <a:latin typeface="Comic Sans MS" panose="030F0702030302020204" pitchFamily="66" charset="0"/>
              </a:rPr>
              <a:t>ourself</a:t>
            </a:r>
          </a:p>
        </p:txBody>
      </p:sp>
      <p:pic>
        <p:nvPicPr>
          <p:cNvPr id="3" name="Picture 2" descr="Baby Jesus With Yellow Star Clip Art | Arts and crafts for teens, Art and  craft videos, Arts and crafts interio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88640"/>
            <a:ext cx="1584176" cy="165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ransparent Crucifixion Of Jesus Clipart - Cross, HD Png Download - kind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88640"/>
            <a:ext cx="1684184" cy="165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elp Png (94+ Images In Collection) Page #470359 - PNG Images - PNGi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167252"/>
            <a:ext cx="1574538" cy="163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Question of the day | Us Girls..Our View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167252"/>
            <a:ext cx="1224136" cy="163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ownload Kindness Clipart Offer Help And Use Inspiration - Friends Helping  Each Other Clipart | Transparent PNG Download #1829301 - Vip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5575" y="2477506"/>
            <a:ext cx="1577266" cy="101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Myself Clip Art and Stock Illustrations. 1,375 Myself EPS illustrations and  vector clip art graphics available to search from thousands of royalty free  stock art creators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4218" y="4509120"/>
            <a:ext cx="2926601" cy="196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49876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72</Words>
  <Application>Microsoft Office PowerPoint</Application>
  <PresentationFormat>On-screen Show (4:3)</PresentationFormat>
  <Paragraphs>82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57</cp:revision>
  <dcterms:created xsi:type="dcterms:W3CDTF">2014-10-27T19:57:18Z</dcterms:created>
  <dcterms:modified xsi:type="dcterms:W3CDTF">2020-10-07T15:19:22Z</dcterms:modified>
</cp:coreProperties>
</file>