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CE6FF-E900-425B-9F6D-EB73DEBDB9EE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6A767-0D57-406E-B7DF-7B1FB8EE8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These were the most popular Christmas presents the year you were bo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64096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196511E2-AFB9-4089-BD22-BB58D841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000" y="549750"/>
            <a:ext cx="8640000" cy="575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6</cp:revision>
  <dcterms:created xsi:type="dcterms:W3CDTF">2020-09-23T06:13:13Z</dcterms:created>
  <dcterms:modified xsi:type="dcterms:W3CDTF">2020-10-07T14:49:09Z</dcterms:modified>
</cp:coreProperties>
</file>