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5" r:id="rId5"/>
    <p:sldId id="258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Marinated Roast Turkey – P. Allen Smi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0" name="AutoShape 6" descr="Top Outdoor Christmas Tree Decorations - Christmas Celebration - All about  Christm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2" name="AutoShape 8" descr="Pin by John Morrow on Forever Christmas | Animated christmas, Christmas  scenes, Christmas tre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xmlns="" id="{7D10E6FB-AA59-4721-BE95-C3A053B3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000" y="261000"/>
            <a:ext cx="43560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be35832fa5168a30acd6-5c7e0f2623ae37b4a933167fe83d71b5.ssl.cf3.rackcdn.com/3587/roast-turkey-with-gravy-web__hero.jpg?1554894068"/>
          <p:cNvPicPr>
            <a:picLocks noChangeAspect="1" noChangeArrowheads="1"/>
          </p:cNvPicPr>
          <p:nvPr/>
        </p:nvPicPr>
        <p:blipFill>
          <a:blip r:embed="rId2" cstate="print"/>
          <a:srcRect l="23905" r="6116"/>
          <a:stretch>
            <a:fillRect/>
          </a:stretch>
        </p:blipFill>
        <p:spPr bwMode="auto">
          <a:xfrm>
            <a:off x="0" y="0"/>
            <a:ext cx="5285062" cy="2996952"/>
          </a:xfrm>
          <a:prstGeom prst="rect">
            <a:avLst/>
          </a:prstGeom>
          <a:noFill/>
        </p:spPr>
      </p:pic>
      <p:sp>
        <p:nvSpPr>
          <p:cNvPr id="4100" name="AutoShape 4" descr="If you want fried chicken on the bone, KFC original (not crispy) fried chicken - thighs and legs, and KFC cole slaw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2" name="AutoShape 6" descr="KFC Some of the best chicken ever | Food, Kfc original recipe, Kfc recip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4" name="Picture 8" descr="KENTUCKY FRIED CHICKEN, Cedar Springs - Photos &amp; Restaurant Reviews - Food  Delivery &amp; Takeaway - Tripadvis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67408"/>
            <a:ext cx="5436096" cy="3617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The five best places to own a second home around Christmas | Christmas in  australia, Australian christmas, Coastal christm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4" name="AutoShape 4" descr="The five best places to own a second home around Christmas | Christmas in  australia, Australian christmas, Coastal christm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6" name="AutoShape 6" descr="What is it like to celebrate Christmas in Australia during the summer? -  Qu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8" name="AutoShape 8" descr="What is it like to celebrate Christmas in Australia during the summer? -  Qu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0" name="Picture 10" descr="Control4's Holiday Traditions From Around the Globe | Home Automation 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260" y="1052736"/>
            <a:ext cx="847748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1CDE83FD-FB26-446A-B72C-6350AB6E5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75" r="13775" b="11581"/>
          <a:stretch/>
        </p:blipFill>
        <p:spPr bwMode="auto">
          <a:xfrm>
            <a:off x="2361451" y="2402610"/>
            <a:ext cx="6624736" cy="431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xmlns="" id="{A0310E0E-E266-4D28-906F-02FC5E7B1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168000" cy="211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8713D3E5-653D-46B2-9BAB-D7F6DB2490C2}"/>
              </a:ext>
            </a:extLst>
          </p:cNvPr>
          <p:cNvSpPr/>
          <p:nvPr/>
        </p:nvSpPr>
        <p:spPr>
          <a:xfrm>
            <a:off x="5289550" y="4107650"/>
            <a:ext cx="768538" cy="521500"/>
          </a:xfrm>
          <a:custGeom>
            <a:avLst/>
            <a:gdLst>
              <a:gd name="connsiteX0" fmla="*/ 374650 w 768538"/>
              <a:gd name="connsiteY0" fmla="*/ 32550 h 521500"/>
              <a:gd name="connsiteX1" fmla="*/ 215900 w 768538"/>
              <a:gd name="connsiteY1" fmla="*/ 45250 h 521500"/>
              <a:gd name="connsiteX2" fmla="*/ 177800 w 768538"/>
              <a:gd name="connsiteY2" fmla="*/ 57950 h 521500"/>
              <a:gd name="connsiteX3" fmla="*/ 139700 w 768538"/>
              <a:gd name="connsiteY3" fmla="*/ 70650 h 521500"/>
              <a:gd name="connsiteX4" fmla="*/ 120650 w 768538"/>
              <a:gd name="connsiteY4" fmla="*/ 77000 h 521500"/>
              <a:gd name="connsiteX5" fmla="*/ 82550 w 768538"/>
              <a:gd name="connsiteY5" fmla="*/ 96050 h 521500"/>
              <a:gd name="connsiteX6" fmla="*/ 69850 w 768538"/>
              <a:gd name="connsiteY6" fmla="*/ 115100 h 521500"/>
              <a:gd name="connsiteX7" fmla="*/ 31750 w 768538"/>
              <a:gd name="connsiteY7" fmla="*/ 140500 h 521500"/>
              <a:gd name="connsiteX8" fmla="*/ 25400 w 768538"/>
              <a:gd name="connsiteY8" fmla="*/ 159550 h 521500"/>
              <a:gd name="connsiteX9" fmla="*/ 12700 w 768538"/>
              <a:gd name="connsiteY9" fmla="*/ 178600 h 521500"/>
              <a:gd name="connsiteX10" fmla="*/ 0 w 768538"/>
              <a:gd name="connsiteY10" fmla="*/ 216700 h 521500"/>
              <a:gd name="connsiteX11" fmla="*/ 6350 w 768538"/>
              <a:gd name="connsiteY11" fmla="*/ 381800 h 521500"/>
              <a:gd name="connsiteX12" fmla="*/ 12700 w 768538"/>
              <a:gd name="connsiteY12" fmla="*/ 400850 h 521500"/>
              <a:gd name="connsiteX13" fmla="*/ 38100 w 768538"/>
              <a:gd name="connsiteY13" fmla="*/ 438950 h 521500"/>
              <a:gd name="connsiteX14" fmla="*/ 57150 w 768538"/>
              <a:gd name="connsiteY14" fmla="*/ 451650 h 521500"/>
              <a:gd name="connsiteX15" fmla="*/ 76200 w 768538"/>
              <a:gd name="connsiteY15" fmla="*/ 470700 h 521500"/>
              <a:gd name="connsiteX16" fmla="*/ 95250 w 768538"/>
              <a:gd name="connsiteY16" fmla="*/ 477050 h 521500"/>
              <a:gd name="connsiteX17" fmla="*/ 158750 w 768538"/>
              <a:gd name="connsiteY17" fmla="*/ 502450 h 521500"/>
              <a:gd name="connsiteX18" fmla="*/ 196850 w 768538"/>
              <a:gd name="connsiteY18" fmla="*/ 515150 h 521500"/>
              <a:gd name="connsiteX19" fmla="*/ 215900 w 768538"/>
              <a:gd name="connsiteY19" fmla="*/ 521500 h 521500"/>
              <a:gd name="connsiteX20" fmla="*/ 565150 w 768538"/>
              <a:gd name="connsiteY20" fmla="*/ 515150 h 521500"/>
              <a:gd name="connsiteX21" fmla="*/ 615950 w 768538"/>
              <a:gd name="connsiteY21" fmla="*/ 502450 h 521500"/>
              <a:gd name="connsiteX22" fmla="*/ 635000 w 768538"/>
              <a:gd name="connsiteY22" fmla="*/ 496100 h 521500"/>
              <a:gd name="connsiteX23" fmla="*/ 654050 w 768538"/>
              <a:gd name="connsiteY23" fmla="*/ 483400 h 521500"/>
              <a:gd name="connsiteX24" fmla="*/ 692150 w 768538"/>
              <a:gd name="connsiteY24" fmla="*/ 470700 h 521500"/>
              <a:gd name="connsiteX25" fmla="*/ 711200 w 768538"/>
              <a:gd name="connsiteY25" fmla="*/ 464350 h 521500"/>
              <a:gd name="connsiteX26" fmla="*/ 749300 w 768538"/>
              <a:gd name="connsiteY26" fmla="*/ 426250 h 521500"/>
              <a:gd name="connsiteX27" fmla="*/ 762000 w 768538"/>
              <a:gd name="connsiteY27" fmla="*/ 388150 h 521500"/>
              <a:gd name="connsiteX28" fmla="*/ 762000 w 768538"/>
              <a:gd name="connsiteY28" fmla="*/ 210350 h 521500"/>
              <a:gd name="connsiteX29" fmla="*/ 749300 w 768538"/>
              <a:gd name="connsiteY29" fmla="*/ 172250 h 521500"/>
              <a:gd name="connsiteX30" fmla="*/ 723900 w 768538"/>
              <a:gd name="connsiteY30" fmla="*/ 134150 h 521500"/>
              <a:gd name="connsiteX31" fmla="*/ 698500 w 768538"/>
              <a:gd name="connsiteY31" fmla="*/ 96050 h 521500"/>
              <a:gd name="connsiteX32" fmla="*/ 685800 w 768538"/>
              <a:gd name="connsiteY32" fmla="*/ 77000 h 521500"/>
              <a:gd name="connsiteX33" fmla="*/ 666750 w 768538"/>
              <a:gd name="connsiteY33" fmla="*/ 70650 h 521500"/>
              <a:gd name="connsiteX34" fmla="*/ 628650 w 768538"/>
              <a:gd name="connsiteY34" fmla="*/ 38900 h 521500"/>
              <a:gd name="connsiteX35" fmla="*/ 590550 w 768538"/>
              <a:gd name="connsiteY35" fmla="*/ 26200 h 521500"/>
              <a:gd name="connsiteX36" fmla="*/ 571500 w 768538"/>
              <a:gd name="connsiteY36" fmla="*/ 19850 h 521500"/>
              <a:gd name="connsiteX37" fmla="*/ 552450 w 768538"/>
              <a:gd name="connsiteY37" fmla="*/ 7150 h 521500"/>
              <a:gd name="connsiteX38" fmla="*/ 508000 w 768538"/>
              <a:gd name="connsiteY38" fmla="*/ 800 h 521500"/>
              <a:gd name="connsiteX39" fmla="*/ 254000 w 768538"/>
              <a:gd name="connsiteY39" fmla="*/ 800 h 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8538" h="521500">
                <a:moveTo>
                  <a:pt x="374650" y="32550"/>
                </a:moveTo>
                <a:cubicBezTo>
                  <a:pt x="350588" y="33887"/>
                  <a:pt x="256869" y="35796"/>
                  <a:pt x="215900" y="45250"/>
                </a:cubicBezTo>
                <a:cubicBezTo>
                  <a:pt x="202856" y="48260"/>
                  <a:pt x="190500" y="53717"/>
                  <a:pt x="177800" y="57950"/>
                </a:cubicBezTo>
                <a:lnTo>
                  <a:pt x="139700" y="70650"/>
                </a:lnTo>
                <a:cubicBezTo>
                  <a:pt x="133350" y="72767"/>
                  <a:pt x="126219" y="73287"/>
                  <a:pt x="120650" y="77000"/>
                </a:cubicBezTo>
                <a:cubicBezTo>
                  <a:pt x="96031" y="93413"/>
                  <a:pt x="108840" y="87287"/>
                  <a:pt x="82550" y="96050"/>
                </a:cubicBezTo>
                <a:cubicBezTo>
                  <a:pt x="78317" y="102400"/>
                  <a:pt x="75593" y="110074"/>
                  <a:pt x="69850" y="115100"/>
                </a:cubicBezTo>
                <a:cubicBezTo>
                  <a:pt x="58363" y="125151"/>
                  <a:pt x="31750" y="140500"/>
                  <a:pt x="31750" y="140500"/>
                </a:cubicBezTo>
                <a:cubicBezTo>
                  <a:pt x="29633" y="146850"/>
                  <a:pt x="28393" y="153563"/>
                  <a:pt x="25400" y="159550"/>
                </a:cubicBezTo>
                <a:cubicBezTo>
                  <a:pt x="21987" y="166376"/>
                  <a:pt x="15800" y="171626"/>
                  <a:pt x="12700" y="178600"/>
                </a:cubicBezTo>
                <a:cubicBezTo>
                  <a:pt x="7263" y="190833"/>
                  <a:pt x="0" y="216700"/>
                  <a:pt x="0" y="216700"/>
                </a:cubicBezTo>
                <a:cubicBezTo>
                  <a:pt x="2117" y="271733"/>
                  <a:pt x="2561" y="326856"/>
                  <a:pt x="6350" y="381800"/>
                </a:cubicBezTo>
                <a:cubicBezTo>
                  <a:pt x="6811" y="388478"/>
                  <a:pt x="9449" y="394999"/>
                  <a:pt x="12700" y="400850"/>
                </a:cubicBezTo>
                <a:cubicBezTo>
                  <a:pt x="20113" y="414193"/>
                  <a:pt x="25400" y="430483"/>
                  <a:pt x="38100" y="438950"/>
                </a:cubicBezTo>
                <a:cubicBezTo>
                  <a:pt x="44450" y="443183"/>
                  <a:pt x="51287" y="446764"/>
                  <a:pt x="57150" y="451650"/>
                </a:cubicBezTo>
                <a:cubicBezTo>
                  <a:pt x="64049" y="457399"/>
                  <a:pt x="68728" y="465719"/>
                  <a:pt x="76200" y="470700"/>
                </a:cubicBezTo>
                <a:cubicBezTo>
                  <a:pt x="81769" y="474413"/>
                  <a:pt x="89098" y="474413"/>
                  <a:pt x="95250" y="477050"/>
                </a:cubicBezTo>
                <a:cubicBezTo>
                  <a:pt x="160654" y="505080"/>
                  <a:pt x="72029" y="473543"/>
                  <a:pt x="158750" y="502450"/>
                </a:cubicBezTo>
                <a:lnTo>
                  <a:pt x="196850" y="515150"/>
                </a:lnTo>
                <a:lnTo>
                  <a:pt x="215900" y="521500"/>
                </a:lnTo>
                <a:cubicBezTo>
                  <a:pt x="332317" y="519383"/>
                  <a:pt x="448846" y="520688"/>
                  <a:pt x="565150" y="515150"/>
                </a:cubicBezTo>
                <a:cubicBezTo>
                  <a:pt x="582585" y="514320"/>
                  <a:pt x="599391" y="507970"/>
                  <a:pt x="615950" y="502450"/>
                </a:cubicBezTo>
                <a:cubicBezTo>
                  <a:pt x="622300" y="500333"/>
                  <a:pt x="629013" y="499093"/>
                  <a:pt x="635000" y="496100"/>
                </a:cubicBezTo>
                <a:cubicBezTo>
                  <a:pt x="641826" y="492687"/>
                  <a:pt x="647076" y="486500"/>
                  <a:pt x="654050" y="483400"/>
                </a:cubicBezTo>
                <a:cubicBezTo>
                  <a:pt x="666283" y="477963"/>
                  <a:pt x="679450" y="474933"/>
                  <a:pt x="692150" y="470700"/>
                </a:cubicBezTo>
                <a:lnTo>
                  <a:pt x="711200" y="464350"/>
                </a:lnTo>
                <a:cubicBezTo>
                  <a:pt x="723900" y="451650"/>
                  <a:pt x="743620" y="443289"/>
                  <a:pt x="749300" y="426250"/>
                </a:cubicBezTo>
                <a:lnTo>
                  <a:pt x="762000" y="388150"/>
                </a:lnTo>
                <a:cubicBezTo>
                  <a:pt x="767462" y="311677"/>
                  <a:pt x="773471" y="286823"/>
                  <a:pt x="762000" y="210350"/>
                </a:cubicBezTo>
                <a:cubicBezTo>
                  <a:pt x="760014" y="197111"/>
                  <a:pt x="756726" y="183389"/>
                  <a:pt x="749300" y="172250"/>
                </a:cubicBezTo>
                <a:lnTo>
                  <a:pt x="723900" y="134150"/>
                </a:lnTo>
                <a:lnTo>
                  <a:pt x="698500" y="96050"/>
                </a:lnTo>
                <a:cubicBezTo>
                  <a:pt x="694267" y="89700"/>
                  <a:pt x="693040" y="79413"/>
                  <a:pt x="685800" y="77000"/>
                </a:cubicBezTo>
                <a:lnTo>
                  <a:pt x="666750" y="70650"/>
                </a:lnTo>
                <a:cubicBezTo>
                  <a:pt x="654787" y="58687"/>
                  <a:pt x="644563" y="45973"/>
                  <a:pt x="628650" y="38900"/>
                </a:cubicBezTo>
                <a:cubicBezTo>
                  <a:pt x="616417" y="33463"/>
                  <a:pt x="603250" y="30433"/>
                  <a:pt x="590550" y="26200"/>
                </a:cubicBezTo>
                <a:cubicBezTo>
                  <a:pt x="584200" y="24083"/>
                  <a:pt x="577069" y="23563"/>
                  <a:pt x="571500" y="19850"/>
                </a:cubicBezTo>
                <a:cubicBezTo>
                  <a:pt x="565150" y="15617"/>
                  <a:pt x="559760" y="9343"/>
                  <a:pt x="552450" y="7150"/>
                </a:cubicBezTo>
                <a:cubicBezTo>
                  <a:pt x="538114" y="2849"/>
                  <a:pt x="522964" y="1118"/>
                  <a:pt x="508000" y="800"/>
                </a:cubicBezTo>
                <a:cubicBezTo>
                  <a:pt x="423352" y="-1001"/>
                  <a:pt x="338667" y="800"/>
                  <a:pt x="254000" y="80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8751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The Top Christmas Presents of 2011, featuring iPad, Fijit and Pandora  Bracelet - Give as you Live 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57" y="1268760"/>
            <a:ext cx="800088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8860"/>
            <a:ext cx="8229600" cy="2520280"/>
          </a:xfrm>
        </p:spPr>
        <p:txBody>
          <a:bodyPr>
            <a:no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Kristen ITC" panose="03050502040202030202" pitchFamily="66" charset="0"/>
              </a:rPr>
              <a:t>What really matters?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4</Words>
  <Application>Microsoft Office PowerPoint</Application>
  <PresentationFormat>On-screen Show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What really matters?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76</cp:revision>
  <dcterms:created xsi:type="dcterms:W3CDTF">2020-09-22T18:44:08Z</dcterms:created>
  <dcterms:modified xsi:type="dcterms:W3CDTF">2020-10-07T14:31:28Z</dcterms:modified>
</cp:coreProperties>
</file>