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50999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0410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03059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6451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5227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660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3283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422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957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2155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50381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870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large rock&#10;&#10;Description automatically generated">
            <a:extLst>
              <a:ext uri="{FF2B5EF4-FFF2-40B4-BE49-F238E27FC236}">
                <a16:creationId xmlns:a16="http://schemas.microsoft.com/office/drawing/2014/main" xmlns="" id="{79C305D2-BAD1-423A-8E38-D34AF000C4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461" y="175846"/>
            <a:ext cx="8675077" cy="6506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94A5638-D600-4D6D-B69D-0052D25FA3C9}"/>
              </a:ext>
            </a:extLst>
          </p:cNvPr>
          <p:cNvSpPr txBox="1"/>
          <p:nvPr/>
        </p:nvSpPr>
        <p:spPr>
          <a:xfrm>
            <a:off x="10466363" y="5937349"/>
            <a:ext cx="157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 source: </a:t>
            </a:r>
          </a:p>
          <a:p>
            <a:r>
              <a:rPr lang="en-GB" dirty="0"/>
              <a:t>LUMO project</a:t>
            </a:r>
          </a:p>
        </p:txBody>
      </p:sp>
    </p:spTree>
    <p:extLst>
      <p:ext uri="{BB962C8B-B14F-4D97-AF65-F5344CB8AC3E}">
        <p14:creationId xmlns:p14="http://schemas.microsoft.com/office/powerpoint/2010/main" xmlns="" val="151211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94A5638-D600-4D6D-B69D-0052D25FA3C9}"/>
              </a:ext>
            </a:extLst>
          </p:cNvPr>
          <p:cNvSpPr txBox="1"/>
          <p:nvPr/>
        </p:nvSpPr>
        <p:spPr>
          <a:xfrm>
            <a:off x="10466363" y="5937349"/>
            <a:ext cx="157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 source: </a:t>
            </a:r>
          </a:p>
          <a:p>
            <a:r>
              <a:rPr lang="en-GB" dirty="0"/>
              <a:t>LUMO project</a:t>
            </a:r>
          </a:p>
        </p:txBody>
      </p:sp>
      <p:pic>
        <p:nvPicPr>
          <p:cNvPr id="3" name="Picture 2" descr="A picture containing person, indoor, person, looking&#10;&#10;Description automatically generated">
            <a:extLst>
              <a:ext uri="{FF2B5EF4-FFF2-40B4-BE49-F238E27FC236}">
                <a16:creationId xmlns:a16="http://schemas.microsoft.com/office/drawing/2014/main" xmlns="" id="{BCDAAEC6-AC4B-4EA2-8A4E-CE4170B400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4732" y="218049"/>
            <a:ext cx="8562535" cy="64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1079996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5322</TotalTime>
  <Words>10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Headlines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</dc:creator>
  <cp:lastModifiedBy>Owner</cp:lastModifiedBy>
  <cp:revision>1</cp:revision>
  <dcterms:created xsi:type="dcterms:W3CDTF">2020-08-09T20:00:07Z</dcterms:created>
  <dcterms:modified xsi:type="dcterms:W3CDTF">2020-09-20T08:20:46Z</dcterms:modified>
</cp:coreProperties>
</file>