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95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-336" y="-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/>
          <p:nvPr/>
        </p:nvSpPr>
        <p:spPr bwMode="auto">
          <a:xfrm>
            <a:off x="11784011" y="1189204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88913" y="1143293"/>
            <a:ext cx="7034362" cy="4268965"/>
          </a:xfrm>
        </p:spPr>
        <p:txBody>
          <a:bodyPr anchor="t">
            <a:normAutofit/>
          </a:bodyPr>
          <a:lstStyle>
            <a:lvl1pPr algn="l">
              <a:lnSpc>
                <a:spcPct val="85000"/>
              </a:lnSpc>
              <a:defRPr sz="77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88914" y="5537925"/>
            <a:ext cx="7034362" cy="706355"/>
          </a:xfrm>
        </p:spPr>
        <p:txBody>
          <a:bodyPr>
            <a:normAutofit/>
          </a:bodyPr>
          <a:lstStyle>
            <a:lvl1pPr marL="0" indent="0" algn="l">
              <a:lnSpc>
                <a:spcPct val="114000"/>
              </a:lnSpc>
              <a:spcBef>
                <a:spcPts val="0"/>
              </a:spcBef>
              <a:buNone/>
              <a:defRPr sz="2000" b="0" i="1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88913" y="6314440"/>
            <a:ext cx="1596622" cy="365125"/>
          </a:xfrm>
        </p:spPr>
        <p:txBody>
          <a:bodyPr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EFCA2E89-DCDD-42F4-95B3-D64F43713E55}" type="datetimeFigureOut">
              <a:rPr lang="en-GB" smtClean="0"/>
              <a:pPr/>
              <a:t>16/09/2020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00591" y="6314440"/>
            <a:ext cx="5122683" cy="365125"/>
          </a:xfrm>
        </p:spPr>
        <p:txBody>
          <a:bodyPr/>
          <a:lstStyle>
            <a:lvl1pPr algn="l">
              <a:defRPr b="0"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784011" y="1416216"/>
            <a:ext cx="407988" cy="365125"/>
          </a:xfrm>
        </p:spPr>
        <p:txBody>
          <a:bodyPr/>
          <a:lstStyle>
            <a:lvl1pPr algn="r">
              <a:defRPr>
                <a:solidFill>
                  <a:schemeClr val="bg2"/>
                </a:solidFill>
              </a:defRPr>
            </a:lvl1pPr>
          </a:lstStyle>
          <a:p>
            <a:fld id="{DD858079-E9C6-46E5-BDFA-1350E6A408C2}" type="slidenum">
              <a:rPr lang="en-GB" smtClean="0"/>
              <a:pPr/>
              <a:t>‹#›</a:t>
            </a:fld>
            <a:endParaRPr lang="en-GB"/>
          </a:p>
        </p:txBody>
      </p:sp>
      <p:cxnSp>
        <p:nvCxnSpPr>
          <p:cNvPr id="9" name="Straight Connector 8"/>
          <p:cNvCxnSpPr/>
          <p:nvPr/>
        </p:nvCxnSpPr>
        <p:spPr>
          <a:xfrm>
            <a:off x="773855" y="1257300"/>
            <a:ext cx="0" cy="560070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65099916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 xmlns="">
        <p15:guide id="1" orient="horz" pos="792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A2E89-DCDD-42F4-95B3-D64F43713E55}" type="datetimeFigureOut">
              <a:rPr lang="en-GB" smtClean="0"/>
              <a:pPr/>
              <a:t>16/09/2020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58079-E9C6-46E5-BDFA-1350E6A408C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8041012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11784011" y="1393748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7673" y="2571722"/>
            <a:ext cx="8296654" cy="3286153"/>
          </a:xfrm>
        </p:spPr>
        <p:txBody>
          <a:bodyPr anchor="t">
            <a:normAutofit/>
          </a:bodyPr>
          <a:lstStyle>
            <a:lvl1pPr>
              <a:lnSpc>
                <a:spcPct val="85000"/>
              </a:lnSpc>
              <a:defRPr sz="7700" cap="all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7673" y="1393748"/>
            <a:ext cx="8401429" cy="819150"/>
          </a:xfrm>
        </p:spPr>
        <p:txBody>
          <a:bodyPr anchor="ctr">
            <a:normAutofit/>
          </a:bodyPr>
          <a:lstStyle>
            <a:lvl1pPr marL="0" indent="0" algn="r">
              <a:lnSpc>
                <a:spcPct val="113000"/>
              </a:lnSpc>
              <a:spcBef>
                <a:spcPts val="0"/>
              </a:spcBef>
              <a:buNone/>
              <a:defRPr sz="2000" b="0" i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742955" y="6314439"/>
            <a:ext cx="1596622" cy="365125"/>
          </a:xfrm>
        </p:spPr>
        <p:txBody>
          <a:bodyPr/>
          <a:lstStyle>
            <a:lvl1pPr>
              <a:defRPr sz="12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EFCA2E89-DCDD-42F4-95B3-D64F43713E55}" type="datetimeFigureOut">
              <a:rPr lang="en-GB" smtClean="0"/>
              <a:pPr/>
              <a:t>16/09/2020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47673" y="6314440"/>
            <a:ext cx="6480226" cy="365125"/>
          </a:xfrm>
        </p:spPr>
        <p:txBody>
          <a:bodyPr/>
          <a:lstStyle>
            <a:lvl1pPr>
              <a:defRPr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784011" y="1620760"/>
            <a:ext cx="407988" cy="3651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D858079-E9C6-46E5-BDFA-1350E6A408C2}" type="slidenum">
              <a:rPr lang="en-GB" smtClean="0"/>
              <a:pPr/>
              <a:t>‹#›</a:t>
            </a:fld>
            <a:endParaRPr lang="en-GB"/>
          </a:p>
        </p:txBody>
      </p:sp>
      <p:cxnSp>
        <p:nvCxnSpPr>
          <p:cNvPr id="10" name="Straight Connector 9"/>
          <p:cNvCxnSpPr/>
          <p:nvPr/>
        </p:nvCxnSpPr>
        <p:spPr>
          <a:xfrm flipH="1">
            <a:off x="1" y="6178167"/>
            <a:ext cx="10244326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750305978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pos="6456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81600" y="540628"/>
            <a:ext cx="6248400" cy="248894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81600" y="3712467"/>
            <a:ext cx="6248400" cy="24822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A2E89-DCDD-42F4-95B3-D64F43713E55}" type="datetimeFigureOut">
              <a:rPr lang="en-GB" smtClean="0"/>
              <a:pPr/>
              <a:t>16/09/2020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58079-E9C6-46E5-BDFA-1350E6A408C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6645196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557784"/>
            <a:ext cx="3831336" cy="495604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81600" y="558065"/>
            <a:ext cx="6245352" cy="914400"/>
          </a:xfrm>
        </p:spPr>
        <p:txBody>
          <a:bodyPr anchor="b">
            <a:normAutofit/>
          </a:bodyPr>
          <a:lstStyle>
            <a:lvl1pPr marL="0" indent="0">
              <a:lnSpc>
                <a:spcPct val="113000"/>
              </a:lnSpc>
              <a:spcBef>
                <a:spcPts val="0"/>
              </a:spcBef>
              <a:buNone/>
              <a:defRPr sz="2400" b="0" i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81600" y="1526671"/>
            <a:ext cx="6245352" cy="175564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81600" y="3700826"/>
            <a:ext cx="6248400" cy="914400"/>
          </a:xfrm>
        </p:spPr>
        <p:txBody>
          <a:bodyPr anchor="b">
            <a:normAutofit/>
          </a:bodyPr>
          <a:lstStyle>
            <a:lvl1pPr marL="0" indent="0">
              <a:buNone/>
              <a:defRPr sz="2400" b="0" i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81600" y="4669432"/>
            <a:ext cx="6245352" cy="175564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A2E89-DCDD-42F4-95B3-D64F43713E55}" type="datetimeFigureOut">
              <a:rPr lang="en-GB" smtClean="0"/>
              <a:pPr/>
              <a:t>16/09/2020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58079-E9C6-46E5-BDFA-1350E6A408C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8522718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A2E89-DCDD-42F4-95B3-D64F43713E55}" type="datetimeFigureOut">
              <a:rPr lang="en-GB" smtClean="0"/>
              <a:pPr/>
              <a:t>16/09/2020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58079-E9C6-46E5-BDFA-1350E6A408C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0066008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A2E89-DCDD-42F4-95B3-D64F43713E55}" type="datetimeFigureOut">
              <a:rPr lang="en-GB" smtClean="0"/>
              <a:pPr/>
              <a:t>16/09/2020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58079-E9C6-46E5-BDFA-1350E6A408C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9328322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555479"/>
            <a:ext cx="3838776" cy="1921022"/>
          </a:xfrm>
        </p:spPr>
        <p:txBody>
          <a:bodyPr anchor="t">
            <a:noAutofit/>
          </a:bodyPr>
          <a:lstStyle>
            <a:lvl1pPr>
              <a:lnSpc>
                <a:spcPct val="93000"/>
              </a:lnSpc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0" y="564147"/>
            <a:ext cx="6248400" cy="5622644"/>
          </a:xfrm>
        </p:spPr>
        <p:txBody>
          <a:bodyPr/>
          <a:lstStyle>
            <a:lvl1pPr>
              <a:lnSpc>
                <a:spcPct val="112000"/>
              </a:lnSpc>
              <a:defRPr sz="2000"/>
            </a:lvl1pPr>
            <a:lvl2pPr>
              <a:lnSpc>
                <a:spcPct val="112000"/>
              </a:lnSpc>
              <a:defRPr sz="1800"/>
            </a:lvl2pPr>
            <a:lvl3pPr>
              <a:lnSpc>
                <a:spcPct val="112000"/>
              </a:lnSpc>
              <a:defRPr sz="1600"/>
            </a:lvl3pPr>
            <a:lvl4pPr>
              <a:lnSpc>
                <a:spcPct val="112000"/>
              </a:lnSpc>
              <a:defRPr sz="1400"/>
            </a:lvl4pPr>
            <a:lvl5pPr>
              <a:lnSpc>
                <a:spcPct val="112000"/>
              </a:lnSpc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0" y="2621512"/>
            <a:ext cx="3838776" cy="3239537"/>
          </a:xfrm>
        </p:spPr>
        <p:txBody>
          <a:bodyPr/>
          <a:lstStyle>
            <a:lvl1pPr marL="0" indent="0" algn="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A2E89-DCDD-42F4-95B3-D64F43713E55}" type="datetimeFigureOut">
              <a:rPr lang="en-GB" smtClean="0"/>
              <a:pPr/>
              <a:t>16/09/2020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58079-E9C6-46E5-BDFA-1350E6A408C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8842270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557261"/>
            <a:ext cx="3840480" cy="1919239"/>
          </a:xfrm>
        </p:spPr>
        <p:txBody>
          <a:bodyPr anchor="t">
            <a:noAutofit/>
          </a:bodyPr>
          <a:lstStyle>
            <a:lvl1pPr>
              <a:lnSpc>
                <a:spcPct val="93000"/>
              </a:lnSpc>
              <a:defRPr sz="40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57800" y="0"/>
            <a:ext cx="6172200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58952" y="2621512"/>
            <a:ext cx="3840480" cy="3236976"/>
          </a:xfrm>
        </p:spPr>
        <p:txBody>
          <a:bodyPr/>
          <a:lstStyle>
            <a:lvl1pPr marL="0" indent="0" algn="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A2E89-DCDD-42F4-95B3-D64F43713E55}" type="datetimeFigureOut">
              <a:rPr lang="en-GB" smtClean="0"/>
              <a:pPr/>
              <a:t>16/09/2020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58079-E9C6-46E5-BDFA-1350E6A408C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9795769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81600" y="640080"/>
            <a:ext cx="6248398" cy="558414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A2E89-DCDD-42F4-95B3-D64F43713E55}" type="datetimeFigureOut">
              <a:rPr lang="en-GB" smtClean="0"/>
              <a:pPr/>
              <a:t>16/09/2020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58079-E9C6-46E5-BDFA-1350E6A408C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8821555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/>
          <p:nvPr/>
        </p:nvSpPr>
        <p:spPr bwMode="auto">
          <a:xfrm>
            <a:off x="11784011" y="5380580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rgbClr val="262626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90765" y="642931"/>
            <a:ext cx="2446670" cy="4678106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642932"/>
            <a:ext cx="7070678" cy="467810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36187" y="5927131"/>
            <a:ext cx="3814856" cy="365125"/>
          </a:xfrm>
        </p:spPr>
        <p:txBody>
          <a:bodyPr/>
          <a:lstStyle/>
          <a:p>
            <a:fld id="{EFCA2E89-DCDD-42F4-95B3-D64F43713E55}" type="datetimeFigureOut">
              <a:rPr lang="en-GB" smtClean="0"/>
              <a:pPr/>
              <a:t>16/09/2020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536187" y="6315949"/>
            <a:ext cx="3814856" cy="365125"/>
          </a:xfr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784011" y="5607592"/>
            <a:ext cx="407988" cy="365125"/>
          </a:xfrm>
        </p:spPr>
        <p:txBody>
          <a:bodyPr/>
          <a:lstStyle/>
          <a:p>
            <a:fld id="{DD858079-E9C6-46E5-BDFA-1350E6A408C2}" type="slidenum">
              <a:rPr lang="en-GB" smtClean="0"/>
              <a:pPr/>
              <a:t>‹#›</a:t>
            </a:fld>
            <a:endParaRPr lang="en-GB"/>
          </a:p>
        </p:txBody>
      </p:sp>
      <p:cxnSp>
        <p:nvCxnSpPr>
          <p:cNvPr id="13" name="Straight Connector 12"/>
          <p:cNvCxnSpPr/>
          <p:nvPr/>
        </p:nvCxnSpPr>
        <p:spPr>
          <a:xfrm>
            <a:off x="0" y="6199730"/>
            <a:ext cx="10260011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895038148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pos="6456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Freeform 6"/>
          <p:cNvSpPr/>
          <p:nvPr/>
        </p:nvSpPr>
        <p:spPr bwMode="auto">
          <a:xfrm>
            <a:off x="11784011" y="5380580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559678"/>
            <a:ext cx="3833906" cy="495249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81600" y="569066"/>
            <a:ext cx="6248398" cy="56551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2001" y="5930060"/>
            <a:ext cx="3814856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1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EFCA2E89-DCDD-42F4-95B3-D64F43713E55}" type="datetimeFigureOut">
              <a:rPr lang="en-GB" smtClean="0"/>
              <a:pPr/>
              <a:t>16/09/2020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2001" y="6314440"/>
            <a:ext cx="3814856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200" b="1" i="1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784011" y="5607592"/>
            <a:ext cx="4079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1" baseline="0">
                <a:solidFill>
                  <a:schemeClr val="bg2"/>
                </a:solidFill>
                <a:latin typeface="+mj-lt"/>
              </a:defRPr>
            </a:lvl1pPr>
          </a:lstStyle>
          <a:p>
            <a:fld id="{DD858079-E9C6-46E5-BDFA-1350E6A408C2}" type="slidenum">
              <a:rPr lang="en-GB" smtClean="0"/>
              <a:pPr/>
              <a:t>‹#›</a:t>
            </a:fld>
            <a:endParaRPr lang="en-GB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99730"/>
            <a:ext cx="4495800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188706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5000" b="0" i="1" kern="1200" baseline="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283464" indent="-283464" algn="l" defTabSz="914400" rtl="0" eaLnBrk="1" latinLnBrk="0" hangingPunct="1">
        <a:lnSpc>
          <a:spcPct val="112000"/>
        </a:lnSpc>
        <a:spcBef>
          <a:spcPts val="900"/>
        </a:spcBef>
        <a:buFont typeface="Arial" panose="020B0604020202020204" pitchFamily="34" charset="0"/>
        <a:buChar char="•"/>
        <a:defRPr sz="2000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685800" indent="-283464" algn="l" defTabSz="914400" rtl="0" eaLnBrk="1" latinLnBrk="0" hangingPunct="1">
        <a:lnSpc>
          <a:spcPct val="112000"/>
        </a:lnSpc>
        <a:spcBef>
          <a:spcPts val="900"/>
        </a:spcBef>
        <a:buFont typeface="Corbel" panose="020B0503020204020204" pitchFamily="34" charset="0"/>
        <a:buChar char="–"/>
        <a:defRPr sz="1800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283464" algn="l" defTabSz="914400" rtl="0" eaLnBrk="1" latinLnBrk="0" hangingPunct="1">
        <a:lnSpc>
          <a:spcPct val="112000"/>
        </a:lnSpc>
        <a:spcBef>
          <a:spcPts val="900"/>
        </a:spcBef>
        <a:buFont typeface="Arial" panose="020B0604020202020204" pitchFamily="34" charset="0"/>
        <a:buChar char="•"/>
        <a:defRPr sz="1600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600200" indent="-283464" algn="l" defTabSz="914400" rtl="0" eaLnBrk="1" latinLnBrk="0" hangingPunct="1">
        <a:lnSpc>
          <a:spcPct val="112000"/>
        </a:lnSpc>
        <a:spcBef>
          <a:spcPts val="900"/>
        </a:spcBef>
        <a:buFont typeface="Corbel" panose="020B0503020204020204" pitchFamily="34" charset="0"/>
        <a:buChar char="–"/>
        <a:defRPr sz="1400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2057400" indent="-283464" algn="l" defTabSz="914400" rtl="0" eaLnBrk="1" latinLnBrk="0" hangingPunct="1">
        <a:lnSpc>
          <a:spcPct val="112000"/>
        </a:lnSpc>
        <a:spcBef>
          <a:spcPts val="900"/>
        </a:spcBef>
        <a:buFont typeface="Arial" panose="020B0604020202020204" pitchFamily="34" charset="0"/>
        <a:buChar char="•"/>
        <a:defRPr sz="1400" i="1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514600" indent="-283464" algn="l" defTabSz="914400" rtl="0" eaLnBrk="1" latinLnBrk="0" hangingPunct="1">
        <a:lnSpc>
          <a:spcPct val="112000"/>
        </a:lnSpc>
        <a:spcBef>
          <a:spcPts val="1300"/>
        </a:spcBef>
        <a:buFont typeface="Corbel" panose="020B0503020204020204" pitchFamily="34" charset="0"/>
        <a:buChar char="–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2971800" indent="-283464" algn="l" defTabSz="914400" rtl="0" eaLnBrk="1" latinLnBrk="0" hangingPunct="1">
        <a:lnSpc>
          <a:spcPct val="112000"/>
        </a:lnSpc>
        <a:spcBef>
          <a:spcPts val="1300"/>
        </a:spcBef>
        <a:buFont typeface="Arial" panose="020B0604020202020204" pitchFamily="34" charset="0"/>
        <a:buChar char="•"/>
        <a:defRPr sz="1400" i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3429000" indent="-283464" algn="l" defTabSz="914400" rtl="0" eaLnBrk="1" latinLnBrk="0" hangingPunct="1">
        <a:lnSpc>
          <a:spcPct val="112000"/>
        </a:lnSpc>
        <a:spcBef>
          <a:spcPts val="1300"/>
        </a:spcBef>
        <a:buFont typeface="Corbel" panose="020B0503020204020204" pitchFamily="34" charset="0"/>
        <a:buChar char="–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3886200" indent="-283464" algn="l" defTabSz="914400" rtl="0" eaLnBrk="1" latinLnBrk="0" hangingPunct="1">
        <a:lnSpc>
          <a:spcPct val="112000"/>
        </a:lnSpc>
        <a:spcBef>
          <a:spcPts val="1300"/>
        </a:spcBef>
        <a:buFont typeface="Arial" panose="020B0604020202020204" pitchFamily="34" charset="0"/>
        <a:buChar char="•"/>
        <a:defRPr sz="1400" i="1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>
        <p15:guide id="1" pos="2832">
          <p15:clr>
            <a:srgbClr val="F26B43"/>
          </p15:clr>
        </p15:guide>
        <p15:guide id="2" pos="480">
          <p15:clr>
            <a:srgbClr val="F26B43"/>
          </p15:clr>
        </p15:guide>
        <p15:guide id="3" orient="horz" pos="432">
          <p15:clr>
            <a:srgbClr val="F26B43"/>
          </p15:clr>
        </p15:guide>
        <p15:guide id="4" pos="7200">
          <p15:clr>
            <a:srgbClr val="F26B43"/>
          </p15:clr>
        </p15:guide>
        <p15:guide id="5" pos="32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erson standing in front of a large rock&#10;&#10;Description automatically generated">
            <a:extLst>
              <a:ext uri="{FF2B5EF4-FFF2-40B4-BE49-F238E27FC236}">
                <a16:creationId xmlns:a16="http://schemas.microsoft.com/office/drawing/2014/main" xmlns="" id="{79C305D2-BAD1-423A-8E38-D34AF000C42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58461" y="175846"/>
            <a:ext cx="8675077" cy="650630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A94A5638-D600-4D6D-B69D-0052D25FA3C9}"/>
              </a:ext>
            </a:extLst>
          </p:cNvPr>
          <p:cNvSpPr txBox="1"/>
          <p:nvPr/>
        </p:nvSpPr>
        <p:spPr>
          <a:xfrm>
            <a:off x="10466363" y="5937349"/>
            <a:ext cx="15755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Image source: </a:t>
            </a:r>
          </a:p>
          <a:p>
            <a:r>
              <a:rPr lang="en-GB" dirty="0"/>
              <a:t>LUMO project</a:t>
            </a:r>
          </a:p>
        </p:txBody>
      </p:sp>
    </p:spTree>
    <p:extLst>
      <p:ext uri="{BB962C8B-B14F-4D97-AF65-F5344CB8AC3E}">
        <p14:creationId xmlns:p14="http://schemas.microsoft.com/office/powerpoint/2010/main" xmlns="" val="15121111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A94A5638-D600-4D6D-B69D-0052D25FA3C9}"/>
              </a:ext>
            </a:extLst>
          </p:cNvPr>
          <p:cNvSpPr txBox="1"/>
          <p:nvPr/>
        </p:nvSpPr>
        <p:spPr>
          <a:xfrm>
            <a:off x="10466363" y="5937349"/>
            <a:ext cx="15755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Image source: </a:t>
            </a:r>
          </a:p>
          <a:p>
            <a:r>
              <a:rPr lang="en-GB" dirty="0"/>
              <a:t>LUMO project</a:t>
            </a:r>
          </a:p>
        </p:txBody>
      </p:sp>
      <p:pic>
        <p:nvPicPr>
          <p:cNvPr id="3" name="Picture 2" descr="A picture containing person, indoor, person, looking&#10;&#10;Description automatically generated">
            <a:extLst>
              <a:ext uri="{FF2B5EF4-FFF2-40B4-BE49-F238E27FC236}">
                <a16:creationId xmlns:a16="http://schemas.microsoft.com/office/drawing/2014/main" xmlns="" id="{BCDAAEC6-AC4B-4EA2-8A4E-CE4170B4008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814732" y="218049"/>
            <a:ext cx="8562535" cy="6421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801079996"/>
      </p:ext>
    </p:extLst>
  </p:cSld>
  <p:clrMapOvr>
    <a:masterClrMapping/>
  </p:clrMapOvr>
</p:sld>
</file>

<file path=ppt/theme/theme1.xml><?xml version="1.0" encoding="utf-8"?>
<a:theme xmlns:a="http://schemas.openxmlformats.org/drawingml/2006/main" name="Headlines">
  <a:themeElements>
    <a:clrScheme name="Headlines">
      <a:dk1>
        <a:sysClr val="windowText" lastClr="000000"/>
      </a:dk1>
      <a:lt1>
        <a:sysClr val="window" lastClr="FFFFFF"/>
      </a:lt1>
      <a:dk2>
        <a:srgbClr val="1D1A1D"/>
      </a:dk2>
      <a:lt2>
        <a:srgbClr val="F5F5F5"/>
      </a:lt2>
      <a:accent1>
        <a:srgbClr val="439EB7"/>
      </a:accent1>
      <a:accent2>
        <a:srgbClr val="E28B55"/>
      </a:accent2>
      <a:accent3>
        <a:srgbClr val="DCB64D"/>
      </a:accent3>
      <a:accent4>
        <a:srgbClr val="4CA198"/>
      </a:accent4>
      <a:accent5>
        <a:srgbClr val="835B82"/>
      </a:accent5>
      <a:accent6>
        <a:srgbClr val="645135"/>
      </a:accent6>
      <a:hlink>
        <a:srgbClr val="439EB7"/>
      </a:hlink>
      <a:folHlink>
        <a:srgbClr val="835B82"/>
      </a:folHlink>
    </a:clrScheme>
    <a:fontScheme name="Headlines">
      <a:majorFont>
        <a:latin typeface="Century Schoolbook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Headlines">
      <a:fillStyleLst>
        <a:solidFill>
          <a:schemeClr val="phClr"/>
        </a:solidFill>
        <a:solidFill>
          <a:schemeClr val="phClr">
            <a:tint val="67000"/>
            <a:satMod val="105000"/>
          </a:schemeClr>
        </a:solidFill>
        <a:gradFill rotWithShape="1">
          <a:gsLst>
            <a:gs pos="0">
              <a:schemeClr val="phClr">
                <a:tint val="100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0000"/>
                <a:satMod val="120000"/>
                <a:lumMod val="99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88900" dist="25400" dir="10800000">
              <a:srgbClr val="000000">
                <a:alpha val="25000"/>
              </a:srgbClr>
            </a:innerShdw>
            <a:outerShdw blurRad="25400" dist="25400" dir="5400000" rotWithShape="0">
              <a:srgbClr val="FFFFFF">
                <a:alpha val="10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Headlines" id="{3841520A-25F2-4EB8-BE4C-611DB5ABEED9}" vid="{ECD25A4C-D97E-4C12-84B1-63580BFFAEE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Headlines</Template>
  <TotalTime>10</TotalTime>
  <Words>10</Words>
  <Application>Microsoft Office PowerPoint</Application>
  <PresentationFormat>Custom</PresentationFormat>
  <Paragraphs>4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Headlines</vt:lpstr>
      <vt:lpstr>Slide 1</vt:lpstr>
      <vt:lpstr>Slide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Becky</dc:creator>
  <cp:lastModifiedBy>Owner</cp:lastModifiedBy>
  <cp:revision>1</cp:revision>
  <dcterms:created xsi:type="dcterms:W3CDTF">2020-08-09T20:00:07Z</dcterms:created>
  <dcterms:modified xsi:type="dcterms:W3CDTF">2020-09-16T15:48:30Z</dcterms:modified>
</cp:coreProperties>
</file>