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06519-32B6-4D78-89E2-7CB85D2CB760}" v="8" dt="2020-07-04T15:29:58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49406519-32B6-4D78-89E2-7CB85D2CB760}"/>
    <pc:docChg chg="undo custSel mod addSld delSld modSld">
      <pc:chgData name="Claire Law" userId="bf4fcf482ff63a0a" providerId="LiveId" clId="{49406519-32B6-4D78-89E2-7CB85D2CB760}" dt="2020-07-05T15:09:19.568" v="120" actId="47"/>
      <pc:docMkLst>
        <pc:docMk/>
      </pc:docMkLst>
      <pc:sldChg chg="addSp delSp modSp mod">
        <pc:chgData name="Claire Law" userId="bf4fcf482ff63a0a" providerId="LiveId" clId="{49406519-32B6-4D78-89E2-7CB85D2CB760}" dt="2020-07-04T14:06:52.712" v="44" actId="478"/>
        <pc:sldMkLst>
          <pc:docMk/>
          <pc:sldMk cId="1096758985" sldId="256"/>
        </pc:sldMkLst>
        <pc:spChg chg="add del mod">
          <ac:chgData name="Claire Law" userId="bf4fcf482ff63a0a" providerId="LiveId" clId="{49406519-32B6-4D78-89E2-7CB85D2CB760}" dt="2020-07-04T14:06:52.712" v="44" actId="478"/>
          <ac:spMkLst>
            <pc:docMk/>
            <pc:sldMk cId="1096758985" sldId="256"/>
            <ac:spMk id="2" creationId="{3232D9F9-6B63-451A-9E94-3697931D89D6}"/>
          </ac:spMkLst>
        </pc:spChg>
        <pc:spChg chg="mod">
          <ac:chgData name="Claire Law" userId="bf4fcf482ff63a0a" providerId="LiveId" clId="{49406519-32B6-4D78-89E2-7CB85D2CB760}" dt="2020-07-04T14:06:36.209" v="41" actId="404"/>
          <ac:spMkLst>
            <pc:docMk/>
            <pc:sldMk cId="1096758985" sldId="256"/>
            <ac:spMk id="5" creationId="{00000000-0000-0000-0000-000000000000}"/>
          </ac:spMkLst>
        </pc:spChg>
      </pc:sldChg>
      <pc:sldChg chg="del">
        <pc:chgData name="Claire Law" userId="bf4fcf482ff63a0a" providerId="LiveId" clId="{49406519-32B6-4D78-89E2-7CB85D2CB760}" dt="2020-07-04T14:36:24.015" v="45" actId="47"/>
        <pc:sldMkLst>
          <pc:docMk/>
          <pc:sldMk cId="2167030746" sldId="257"/>
        </pc:sldMkLst>
      </pc:sldChg>
      <pc:sldChg chg="addSp delSp modSp new mod setBg">
        <pc:chgData name="Claire Law" userId="bf4fcf482ff63a0a" providerId="LiveId" clId="{49406519-32B6-4D78-89E2-7CB85D2CB760}" dt="2020-07-04T14:52:43.355" v="65" actId="26606"/>
        <pc:sldMkLst>
          <pc:docMk/>
          <pc:sldMk cId="3082102141" sldId="257"/>
        </pc:sldMkLst>
        <pc:spChg chg="del">
          <ac:chgData name="Claire Law" userId="bf4fcf482ff63a0a" providerId="LiveId" clId="{49406519-32B6-4D78-89E2-7CB85D2CB760}" dt="2020-07-04T14:45:35.291" v="55" actId="478"/>
          <ac:spMkLst>
            <pc:docMk/>
            <pc:sldMk cId="3082102141" sldId="257"/>
            <ac:spMk id="2" creationId="{3E157DFA-FBD7-41DE-8E57-3A145C8F092B}"/>
          </ac:spMkLst>
        </pc:spChg>
        <pc:spChg chg="del">
          <ac:chgData name="Claire Law" userId="bf4fcf482ff63a0a" providerId="LiveId" clId="{49406519-32B6-4D78-89E2-7CB85D2CB760}" dt="2020-07-04T14:45:36.800" v="56" actId="478"/>
          <ac:spMkLst>
            <pc:docMk/>
            <pc:sldMk cId="3082102141" sldId="257"/>
            <ac:spMk id="3" creationId="{100185F6-E38F-4653-98F1-88693DCA6E3B}"/>
          </ac:spMkLst>
        </pc:spChg>
        <pc:spChg chg="add">
          <ac:chgData name="Claire Law" userId="bf4fcf482ff63a0a" providerId="LiveId" clId="{49406519-32B6-4D78-89E2-7CB85D2CB760}" dt="2020-07-04T14:52:43.355" v="65" actId="26606"/>
          <ac:spMkLst>
            <pc:docMk/>
            <pc:sldMk cId="3082102141" sldId="257"/>
            <ac:spMk id="14" creationId="{42A4FC2C-047E-45A5-965D-8E1E3BF09BC6}"/>
          </ac:spMkLst>
        </pc:spChg>
        <pc:graphicFrameChg chg="add del mod">
          <ac:chgData name="Claire Law" userId="bf4fcf482ff63a0a" providerId="LiveId" clId="{49406519-32B6-4D78-89E2-7CB85D2CB760}" dt="2020-07-04T14:45:06.330" v="54" actId="478"/>
          <ac:graphicFrameMkLst>
            <pc:docMk/>
            <pc:sldMk cId="3082102141" sldId="257"/>
            <ac:graphicFrameMk id="4" creationId="{1F294A0C-F8F1-4A8A-8F85-DB88D1E4B235}"/>
          </ac:graphicFrameMkLst>
        </pc:graphicFrameChg>
        <pc:graphicFrameChg chg="add del mod">
          <ac:chgData name="Claire Law" userId="bf4fcf482ff63a0a" providerId="LiveId" clId="{49406519-32B6-4D78-89E2-7CB85D2CB760}" dt="2020-07-04T14:45:40.242" v="58" actId="478"/>
          <ac:graphicFrameMkLst>
            <pc:docMk/>
            <pc:sldMk cId="3082102141" sldId="257"/>
            <ac:graphicFrameMk id="5" creationId="{E6303233-D859-41A1-9650-EFA187AB4657}"/>
          </ac:graphicFrameMkLst>
        </pc:graphicFrameChg>
        <pc:picChg chg="add del mod">
          <ac:chgData name="Claire Law" userId="bf4fcf482ff63a0a" providerId="LiveId" clId="{49406519-32B6-4D78-89E2-7CB85D2CB760}" dt="2020-07-04T14:52:40.341" v="61" actId="478"/>
          <ac:picMkLst>
            <pc:docMk/>
            <pc:sldMk cId="3082102141" sldId="257"/>
            <ac:picMk id="7" creationId="{E73E23D3-CAFF-4D04-BBE3-05B8C1048BA4}"/>
          </ac:picMkLst>
        </pc:picChg>
        <pc:picChg chg="add mod">
          <ac:chgData name="Claire Law" userId="bf4fcf482ff63a0a" providerId="LiveId" clId="{49406519-32B6-4D78-89E2-7CB85D2CB760}" dt="2020-07-04T14:52:43.355" v="65" actId="26606"/>
          <ac:picMkLst>
            <pc:docMk/>
            <pc:sldMk cId="3082102141" sldId="257"/>
            <ac:picMk id="9" creationId="{32FA6EDD-A9D3-4BD3-8EAD-6ADA50149219}"/>
          </ac:picMkLst>
        </pc:picChg>
      </pc:sldChg>
      <pc:sldChg chg="addSp delSp modSp new mod setBg">
        <pc:chgData name="Claire Law" userId="bf4fcf482ff63a0a" providerId="LiveId" clId="{49406519-32B6-4D78-89E2-7CB85D2CB760}" dt="2020-07-04T15:03:06.653" v="108" actId="122"/>
        <pc:sldMkLst>
          <pc:docMk/>
          <pc:sldMk cId="40263292" sldId="258"/>
        </pc:sldMkLst>
        <pc:spChg chg="del">
          <ac:chgData name="Claire Law" userId="bf4fcf482ff63a0a" providerId="LiveId" clId="{49406519-32B6-4D78-89E2-7CB85D2CB760}" dt="2020-07-04T15:00:33.348" v="67" actId="478"/>
          <ac:spMkLst>
            <pc:docMk/>
            <pc:sldMk cId="40263292" sldId="258"/>
            <ac:spMk id="2" creationId="{4D0DAE19-CBF7-42C1-9DE0-0428CD274004}"/>
          </ac:spMkLst>
        </pc:spChg>
        <pc:spChg chg="mod ord">
          <ac:chgData name="Claire Law" userId="bf4fcf482ff63a0a" providerId="LiveId" clId="{49406519-32B6-4D78-89E2-7CB85D2CB760}" dt="2020-07-04T15:03:06.653" v="108" actId="122"/>
          <ac:spMkLst>
            <pc:docMk/>
            <pc:sldMk cId="40263292" sldId="258"/>
            <ac:spMk id="3" creationId="{7BE57351-371B-4A56-BB3C-65C4193CE3F8}"/>
          </ac:spMkLst>
        </pc:spChg>
        <pc:spChg chg="add">
          <ac:chgData name="Claire Law" userId="bf4fcf482ff63a0a" providerId="LiveId" clId="{49406519-32B6-4D78-89E2-7CB85D2CB760}" dt="2020-07-04T15:02:45.906" v="96" actId="26606"/>
          <ac:spMkLst>
            <pc:docMk/>
            <pc:sldMk cId="40263292" sldId="258"/>
            <ac:spMk id="10" creationId="{C0A1ED06-4733-4020-9C60-81D4D801408D}"/>
          </ac:spMkLst>
        </pc:spChg>
        <pc:spChg chg="add">
          <ac:chgData name="Claire Law" userId="bf4fcf482ff63a0a" providerId="LiveId" clId="{49406519-32B6-4D78-89E2-7CB85D2CB760}" dt="2020-07-04T15:02:45.906" v="96" actId="26606"/>
          <ac:spMkLst>
            <pc:docMk/>
            <pc:sldMk cId="40263292" sldId="258"/>
            <ac:spMk id="12" creationId="{B0CA3509-3AF9-45FE-93ED-57BB5D5E8E07}"/>
          </ac:spMkLst>
        </pc:spChg>
        <pc:picChg chg="add mod">
          <ac:chgData name="Claire Law" userId="bf4fcf482ff63a0a" providerId="LiveId" clId="{49406519-32B6-4D78-89E2-7CB85D2CB760}" dt="2020-07-04T15:02:45.906" v="96" actId="26606"/>
          <ac:picMkLst>
            <pc:docMk/>
            <pc:sldMk cId="40263292" sldId="258"/>
            <ac:picMk id="5" creationId="{333EE4E5-5590-4E12-8E57-10DC7011C4C9}"/>
          </ac:picMkLst>
        </pc:picChg>
      </pc:sldChg>
      <pc:sldChg chg="del">
        <pc:chgData name="Claire Law" userId="bf4fcf482ff63a0a" providerId="LiveId" clId="{49406519-32B6-4D78-89E2-7CB85D2CB760}" dt="2020-07-04T14:36:24.229" v="46" actId="47"/>
        <pc:sldMkLst>
          <pc:docMk/>
          <pc:sldMk cId="4162560312" sldId="258"/>
        </pc:sldMkLst>
      </pc:sldChg>
      <pc:sldChg chg="addSp delSp modSp new del mod setBg">
        <pc:chgData name="Claire Law" userId="bf4fcf482ff63a0a" providerId="LiveId" clId="{49406519-32B6-4D78-89E2-7CB85D2CB760}" dt="2020-07-05T15:09:19.568" v="120" actId="47"/>
        <pc:sldMkLst>
          <pc:docMk/>
          <pc:sldMk cId="2140152092" sldId="259"/>
        </pc:sldMkLst>
        <pc:spChg chg="del">
          <ac:chgData name="Claire Law" userId="bf4fcf482ff63a0a" providerId="LiveId" clId="{49406519-32B6-4D78-89E2-7CB85D2CB760}" dt="2020-07-04T15:29:55.821" v="110" actId="478"/>
          <ac:spMkLst>
            <pc:docMk/>
            <pc:sldMk cId="2140152092" sldId="259"/>
            <ac:spMk id="2" creationId="{A3D0FF96-76F4-4451-912C-41570BD103FA}"/>
          </ac:spMkLst>
        </pc:spChg>
        <pc:spChg chg="del">
          <ac:chgData name="Claire Law" userId="bf4fcf482ff63a0a" providerId="LiveId" clId="{49406519-32B6-4D78-89E2-7CB85D2CB760}" dt="2020-07-04T15:29:58.098" v="111" actId="478"/>
          <ac:spMkLst>
            <pc:docMk/>
            <pc:sldMk cId="2140152092" sldId="259"/>
            <ac:spMk id="3" creationId="{CE363F1E-2DD6-4611-87AC-E0F361FFC292}"/>
          </ac:spMkLst>
        </pc:spChg>
        <pc:spChg chg="add del">
          <ac:chgData name="Claire Law" userId="bf4fcf482ff63a0a" providerId="LiveId" clId="{49406519-32B6-4D78-89E2-7CB85D2CB760}" dt="2020-07-04T15:30:05.985" v="116" actId="26606"/>
          <ac:spMkLst>
            <pc:docMk/>
            <pc:sldMk cId="2140152092" sldId="259"/>
            <ac:spMk id="10" creationId="{42A4FC2C-047E-45A5-965D-8E1E3BF09BC6}"/>
          </ac:spMkLst>
        </pc:spChg>
        <pc:spChg chg="add del">
          <ac:chgData name="Claire Law" userId="bf4fcf482ff63a0a" providerId="LiveId" clId="{49406519-32B6-4D78-89E2-7CB85D2CB760}" dt="2020-07-05T15:06:27.866" v="118" actId="26606"/>
          <ac:spMkLst>
            <pc:docMk/>
            <pc:sldMk cId="2140152092" sldId="259"/>
            <ac:spMk id="12" creationId="{42A4FC2C-047E-45A5-965D-8E1E3BF09BC6}"/>
          </ac:spMkLst>
        </pc:spChg>
        <pc:spChg chg="add">
          <ac:chgData name="Claire Law" userId="bf4fcf482ff63a0a" providerId="LiveId" clId="{49406519-32B6-4D78-89E2-7CB85D2CB760}" dt="2020-07-05T15:06:28.340" v="119" actId="26606"/>
          <ac:spMkLst>
            <pc:docMk/>
            <pc:sldMk cId="2140152092" sldId="259"/>
            <ac:spMk id="14" creationId="{42A4FC2C-047E-45A5-965D-8E1E3BF09BC6}"/>
          </ac:spMkLst>
        </pc:spChg>
        <pc:picChg chg="add mod">
          <ac:chgData name="Claire Law" userId="bf4fcf482ff63a0a" providerId="LiveId" clId="{49406519-32B6-4D78-89E2-7CB85D2CB760}" dt="2020-07-05T15:06:28.340" v="119" actId="26606"/>
          <ac:picMkLst>
            <pc:docMk/>
            <pc:sldMk cId="2140152092" sldId="259"/>
            <ac:picMk id="5" creationId="{37C31F54-5A90-4871-BA65-59D19E65329B}"/>
          </ac:picMkLst>
        </pc:picChg>
      </pc:sldChg>
      <pc:sldChg chg="del">
        <pc:chgData name="Claire Law" userId="bf4fcf482ff63a0a" providerId="LiveId" clId="{49406519-32B6-4D78-89E2-7CB85D2CB760}" dt="2020-07-04T14:36:24.529" v="47" actId="47"/>
        <pc:sldMkLst>
          <pc:docMk/>
          <pc:sldMk cId="2523084253" sldId="259"/>
        </pc:sldMkLst>
      </pc:sldChg>
      <pc:sldChg chg="del">
        <pc:chgData name="Claire Law" userId="bf4fcf482ff63a0a" providerId="LiveId" clId="{49406519-32B6-4D78-89E2-7CB85D2CB760}" dt="2020-07-04T14:36:26.620" v="51" actId="47"/>
        <pc:sldMkLst>
          <pc:docMk/>
          <pc:sldMk cId="1990247073" sldId="260"/>
        </pc:sldMkLst>
      </pc:sldChg>
      <pc:sldChg chg="del">
        <pc:chgData name="Claire Law" userId="bf4fcf482ff63a0a" providerId="LiveId" clId="{49406519-32B6-4D78-89E2-7CB85D2CB760}" dt="2020-07-04T14:36:24.931" v="48" actId="47"/>
        <pc:sldMkLst>
          <pc:docMk/>
          <pc:sldMk cId="1127590304" sldId="261"/>
        </pc:sldMkLst>
      </pc:sldChg>
      <pc:sldChg chg="del">
        <pc:chgData name="Claire Law" userId="bf4fcf482ff63a0a" providerId="LiveId" clId="{49406519-32B6-4D78-89E2-7CB85D2CB760}" dt="2020-07-04T14:36:25.316" v="49" actId="47"/>
        <pc:sldMkLst>
          <pc:docMk/>
          <pc:sldMk cId="2716639360" sldId="263"/>
        </pc:sldMkLst>
      </pc:sldChg>
      <pc:sldChg chg="del">
        <pc:chgData name="Claire Law" userId="bf4fcf482ff63a0a" providerId="LiveId" clId="{49406519-32B6-4D78-89E2-7CB85D2CB760}" dt="2020-07-04T14:36:26.180" v="50" actId="47"/>
        <pc:sldMkLst>
          <pc:docMk/>
          <pc:sldMk cId="2555510119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5045" y="348062"/>
            <a:ext cx="107019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Question….</a:t>
            </a:r>
          </a:p>
          <a:p>
            <a:pPr algn="ctr"/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Who is the funniest?  </a:t>
            </a:r>
            <a:endParaRPr lang="en-GB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picture containing indoor, table, fabric, colorful&#10;&#10;Description automatically generated">
            <a:extLst>
              <a:ext uri="{FF2B5EF4-FFF2-40B4-BE49-F238E27FC236}">
                <a16:creationId xmlns:a16="http://schemas.microsoft.com/office/drawing/2014/main" xmlns="" id="{32FA6EDD-A9D3-4BD3-8EAD-6ADA501492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49" b="12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210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C0A1ED06-4733-4020-9C60-81D4D80140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0CA3509-3AF9-45FE-93ED-57BB5D5E8E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person, grass, young, talking&#10;&#10;Description automatically generated">
            <a:extLst>
              <a:ext uri="{FF2B5EF4-FFF2-40B4-BE49-F238E27FC236}">
                <a16:creationId xmlns:a16="http://schemas.microsoft.com/office/drawing/2014/main" xmlns="" id="{333EE4E5-5590-4E12-8E57-10DC7011C4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91" b="9043"/>
          <a:stretch/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E57351-371B-4A56-BB3C-65C4193C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11" y="1112613"/>
            <a:ext cx="4574059" cy="5024575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Smile more</a:t>
            </a:r>
          </a:p>
          <a:p>
            <a:pPr algn="ctr"/>
            <a:endParaRPr lang="en-GB" sz="3200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3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more of what makes you laugh.  </a:t>
            </a:r>
          </a:p>
          <a:p>
            <a:pPr algn="ctr"/>
            <a:endParaRPr lang="en-GB" sz="3200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3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Learn to see the funny side in you</a:t>
            </a:r>
            <a:endParaRPr lang="en-GB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63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</Words>
  <Application>Microsoft Office PowerPoint</Application>
  <PresentationFormat>Custom</PresentationFormat>
  <Paragraphs>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1</cp:revision>
  <dcterms:created xsi:type="dcterms:W3CDTF">2020-07-05T15:06:27Z</dcterms:created>
  <dcterms:modified xsi:type="dcterms:W3CDTF">2020-08-09T19:25:54Z</dcterms:modified>
</cp:coreProperties>
</file>