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66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>
        <p:scale>
          <a:sx n="80" d="100"/>
          <a:sy n="80" d="100"/>
        </p:scale>
        <p:origin x="1722" y="-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healthy-red-love-apple-89434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12647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roomery.org/forums/showflat.php/Number/1972013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3stylelife.com/asparagus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ecksposhnosh.blogspot.com/2006/05/how-to-trim-artichoke.htm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stion mark on green pastel background">
            <a:extLst>
              <a:ext uri="{FF2B5EF4-FFF2-40B4-BE49-F238E27FC236}">
                <a16:creationId xmlns:a16="http://schemas.microsoft.com/office/drawing/2014/main" xmlns="" id="{C4618986-B423-4530-A669-32EE04CDB4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9513" y="-1143001"/>
            <a:ext cx="12271513" cy="9203635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18BDAE08-EFCF-44ED-B39D-47B1E637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130" y="1749536"/>
            <a:ext cx="5919558" cy="3358929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b="1" dirty="0">
                <a:solidFill>
                  <a:srgbClr val="0070C0"/>
                </a:solidFill>
              </a:rPr>
              <a:t>Can you name five fruits or vegetables that begin with the letter ‘a’?</a:t>
            </a:r>
          </a:p>
        </p:txBody>
      </p:sp>
    </p:spTree>
    <p:extLst>
      <p:ext uri="{BB962C8B-B14F-4D97-AF65-F5344CB8AC3E}">
        <p14:creationId xmlns:p14="http://schemas.microsoft.com/office/powerpoint/2010/main" xmlns="" val="3516468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 descr="An apple sitting on top of a wooden table&#10;&#10;Description automatically generated">
            <a:extLst>
              <a:ext uri="{FF2B5EF4-FFF2-40B4-BE49-F238E27FC236}">
                <a16:creationId xmlns:a16="http://schemas.microsoft.com/office/drawing/2014/main" xmlns="" id="{B24935FA-6CD0-438B-AEE9-73D185599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15941" b="90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986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ece of fruit&#10;&#10;Description automatically generated">
            <a:extLst>
              <a:ext uri="{FF2B5EF4-FFF2-40B4-BE49-F238E27FC236}">
                <a16:creationId xmlns:a16="http://schemas.microsoft.com/office/drawing/2014/main" xmlns="" id="{5B04FBDE-FB43-4D25-BD64-669D5D6D3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8033" b="2122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385E2F-C9C9-4672-BBF9-27690E26F31D}"/>
              </a:ext>
            </a:extLst>
          </p:cNvPr>
          <p:cNvSpPr txBox="1"/>
          <p:nvPr/>
        </p:nvSpPr>
        <p:spPr>
          <a:xfrm>
            <a:off x="9872134" y="6657945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pngimg.com/download/1264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189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ece of fruit&#10;&#10;Description automatically generated">
            <a:extLst>
              <a:ext uri="{FF2B5EF4-FFF2-40B4-BE49-F238E27FC236}">
                <a16:creationId xmlns:a16="http://schemas.microsoft.com/office/drawing/2014/main" xmlns="" id="{939D0FDC-5AEE-4B4B-B2DE-DDE9A1D90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24363" b="193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167B99-634B-4497-B190-9390C23EC449}"/>
              </a:ext>
            </a:extLst>
          </p:cNvPr>
          <p:cNvSpPr txBox="1"/>
          <p:nvPr/>
        </p:nvSpPr>
        <p:spPr>
          <a:xfrm>
            <a:off x="9751908" y="6657945"/>
            <a:ext cx="24400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www.shroomery.org/forums/showflat.php/Number/1972013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784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0C53FA8-AF83-41C2-9E5C-C43AF85E9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6473" b="28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7E017F-DD3E-4388-A6CB-BF6EA6F8A0EA}"/>
              </a:ext>
            </a:extLst>
          </p:cNvPr>
          <p:cNvSpPr txBox="1"/>
          <p:nvPr/>
        </p:nvSpPr>
        <p:spPr>
          <a:xfrm>
            <a:off x="9884958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3stylelife.com/asparagus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59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artichoke, table, green, indoor&#10;&#10;Description automatically generated">
            <a:extLst>
              <a:ext uri="{FF2B5EF4-FFF2-40B4-BE49-F238E27FC236}">
                <a16:creationId xmlns:a16="http://schemas.microsoft.com/office/drawing/2014/main" xmlns="" id="{6806C0BF-034B-47E9-9907-D18A99531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6048" b="93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877548-9159-49B5-A65D-35A0192A2DCF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becksposhnosh.blogspot.com/2006/05/how-to-trim-artichoke.htm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512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room&#10;&#10;Description automatically generated">
            <a:extLst>
              <a:ext uri="{FF2B5EF4-FFF2-40B4-BE49-F238E27FC236}">
                <a16:creationId xmlns:a16="http://schemas.microsoft.com/office/drawing/2014/main" xmlns="" id="{F1F2C996-8572-475B-A02F-388C5DBCBF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830" b="111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1586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ve Ways to Wellbeing at Work">
            <a:extLst>
              <a:ext uri="{FF2B5EF4-FFF2-40B4-BE49-F238E27FC236}">
                <a16:creationId xmlns:a16="http://schemas.microsoft.com/office/drawing/2014/main" xmlns="" id="{1406D7DF-76BA-4622-8E46-3EA6DF8DB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6222" y="898200"/>
            <a:ext cx="3930183" cy="506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01DD1BA-4EB5-4805-9827-522DA2790C2F}"/>
              </a:ext>
            </a:extLst>
          </p:cNvPr>
          <p:cNvSpPr txBox="1"/>
          <p:nvPr/>
        </p:nvSpPr>
        <p:spPr>
          <a:xfrm>
            <a:off x="4970899" y="612845"/>
            <a:ext cx="59282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‘Love your neighbour.’ (The Bible)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‘By the morning brightness. And by the night when it is stillest. Your Lord has not forsaken you.’ </a:t>
            </a:r>
            <a:br>
              <a:rPr lang="en-GB" sz="4000" dirty="0">
                <a:solidFill>
                  <a:srgbClr val="0070C0"/>
                </a:solidFill>
              </a:rPr>
            </a:br>
            <a:r>
              <a:rPr lang="en-GB" sz="4000" dirty="0">
                <a:solidFill>
                  <a:srgbClr val="0070C0"/>
                </a:solidFill>
              </a:rPr>
              <a:t>(The Qur’an)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Prayer</a:t>
            </a:r>
          </a:p>
        </p:txBody>
      </p:sp>
    </p:spTree>
    <p:extLst>
      <p:ext uri="{BB962C8B-B14F-4D97-AF65-F5344CB8AC3E}">
        <p14:creationId xmlns:p14="http://schemas.microsoft.com/office/powerpoint/2010/main" xmlns="" val="407736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1F61D1FB-D69D-4856-8D74-C702C0E5D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16" y="898259"/>
            <a:ext cx="3615345" cy="506148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FB4FDC1-7DCE-45D9-B2A3-2BFEE1ED1380}"/>
              </a:ext>
            </a:extLst>
          </p:cNvPr>
          <p:cNvSpPr txBox="1"/>
          <p:nvPr/>
        </p:nvSpPr>
        <p:spPr>
          <a:xfrm>
            <a:off x="5067572" y="1843951"/>
            <a:ext cx="53503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2400" indent="-5724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Be a good steward of your physical body!</a:t>
            </a:r>
          </a:p>
          <a:p>
            <a:pPr marL="572400" indent="-5724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‘Your body is a temple of the Holy Spirit.’ (The Bible)</a:t>
            </a:r>
          </a:p>
        </p:txBody>
      </p:sp>
    </p:spTree>
    <p:extLst>
      <p:ext uri="{BB962C8B-B14F-4D97-AF65-F5344CB8AC3E}">
        <p14:creationId xmlns:p14="http://schemas.microsoft.com/office/powerpoint/2010/main" xmlns="" val="2060466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9C3F4FE5-A21B-4B81-855B-3309E8830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406" y="898200"/>
            <a:ext cx="3615429" cy="50616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7B47507-4142-4351-BC6B-A46FE6B43460}"/>
              </a:ext>
            </a:extLst>
          </p:cNvPr>
          <p:cNvSpPr txBox="1"/>
          <p:nvPr/>
        </p:nvSpPr>
        <p:spPr>
          <a:xfrm>
            <a:off x="5094773" y="1536174"/>
            <a:ext cx="65277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Buddhist practices of mindfulness and meditation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Contemplation and practice of thanksgiving prayer</a:t>
            </a:r>
          </a:p>
        </p:txBody>
      </p:sp>
    </p:spTree>
    <p:extLst>
      <p:ext uri="{BB962C8B-B14F-4D97-AF65-F5344CB8AC3E}">
        <p14:creationId xmlns:p14="http://schemas.microsoft.com/office/powerpoint/2010/main" xmlns="" val="4090401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xmlns="" id="{D15D9F4A-1A35-4E33-A18B-677C423A0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477" y="898200"/>
            <a:ext cx="3615429" cy="50616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E0E778C-B408-40CB-9C52-4102A905BABF}"/>
              </a:ext>
            </a:extLst>
          </p:cNvPr>
          <p:cNvSpPr txBox="1"/>
          <p:nvPr/>
        </p:nvSpPr>
        <p:spPr>
          <a:xfrm>
            <a:off x="5117136" y="1536174"/>
            <a:ext cx="56511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Be a good steward of your intelligence!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Jewish tradition of learning a section of the Torah for bar/bat mitzvah</a:t>
            </a:r>
          </a:p>
        </p:txBody>
      </p:sp>
    </p:spTree>
    <p:extLst>
      <p:ext uri="{BB962C8B-B14F-4D97-AF65-F5344CB8AC3E}">
        <p14:creationId xmlns:p14="http://schemas.microsoft.com/office/powerpoint/2010/main" xmlns="" val="3445471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ED3D56E6-7FD2-4233-951E-D2DE1357B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255" y="898200"/>
            <a:ext cx="3667825" cy="50616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588D1D-66F5-4753-AECD-896F68DD8F00}"/>
              </a:ext>
            </a:extLst>
          </p:cNvPr>
          <p:cNvSpPr txBox="1"/>
          <p:nvPr/>
        </p:nvSpPr>
        <p:spPr>
          <a:xfrm>
            <a:off x="4984871" y="2459504"/>
            <a:ext cx="4712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2400" indent="-5724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Langar meal</a:t>
            </a:r>
          </a:p>
          <a:p>
            <a:pPr marL="572400" indent="-5724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Charity</a:t>
            </a:r>
          </a:p>
          <a:p>
            <a:pPr marL="572400" indent="-5724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Help those in need</a:t>
            </a:r>
          </a:p>
        </p:txBody>
      </p:sp>
    </p:spTree>
    <p:extLst>
      <p:ext uri="{BB962C8B-B14F-4D97-AF65-F5344CB8AC3E}">
        <p14:creationId xmlns:p14="http://schemas.microsoft.com/office/powerpoint/2010/main" xmlns="" val="1680078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3468</TotalTime>
  <Words>149</Words>
  <Application>Microsoft Office PowerPoint</Application>
  <PresentationFormat>Custom</PresentationFormat>
  <Paragraphs>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Can you name five fruits or vegetables that begin with the letter ‘a’?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94</cp:revision>
  <dcterms:created xsi:type="dcterms:W3CDTF">2020-07-09T13:12:05Z</dcterms:created>
  <dcterms:modified xsi:type="dcterms:W3CDTF">2020-08-09T19:15:59Z</dcterms:modified>
</cp:coreProperties>
</file>