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5" d="100"/>
          <a:sy n="55" d="100"/>
        </p:scale>
        <p:origin x="-84" y="-1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pPr/>
              <a:t>09/08/2020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8434" y="513422"/>
            <a:ext cx="5775133" cy="106024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sz="7200" b="1" dirty="0"/>
              <a:t> </a:t>
            </a:r>
            <a:r>
              <a:rPr lang="en-GB" sz="7200" b="1" dirty="0">
                <a:solidFill>
                  <a:srgbClr val="FF0000"/>
                </a:solidFill>
              </a:rPr>
              <a:t>We Need to Talk</a:t>
            </a:r>
            <a:endParaRPr lang="en-GB" sz="7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peech Bubble: Oval 2"/>
          <p:cNvSpPr/>
          <p:nvPr/>
        </p:nvSpPr>
        <p:spPr>
          <a:xfrm>
            <a:off x="3159369" y="2386748"/>
            <a:ext cx="5873261" cy="3253154"/>
          </a:xfrm>
          <a:prstGeom prst="wedgeEllipseCallout">
            <a:avLst>
              <a:gd name="adj1" fmla="val -75174"/>
              <a:gd name="adj2" fmla="val 4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539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inston churchill black dog of depress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5" y="800100"/>
            <a:ext cx="44767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8332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7881" y="0"/>
            <a:ext cx="6076238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Depression: what helps?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046" y="1230922"/>
            <a:ext cx="10720754" cy="5169877"/>
          </a:xfrm>
        </p:spPr>
        <p:txBody>
          <a:bodyPr>
            <a:noAutofit/>
          </a:bodyPr>
          <a:lstStyle/>
          <a:p>
            <a:pPr lvl="1"/>
            <a:r>
              <a:rPr lang="en-GB" b="1" dirty="0"/>
              <a:t>Seeking professional help</a:t>
            </a:r>
            <a:endParaRPr lang="en-GB" sz="2800" b="1" dirty="0"/>
          </a:p>
          <a:p>
            <a:pPr marL="0" indent="0">
              <a:buNone/>
            </a:pPr>
            <a:endParaRPr lang="en-GB" sz="1800" b="1" dirty="0"/>
          </a:p>
          <a:p>
            <a:pPr lvl="1"/>
            <a:r>
              <a:rPr lang="en-GB" b="1" dirty="0"/>
              <a:t>Taking medication</a:t>
            </a:r>
            <a:endParaRPr lang="en-GB" sz="2800" b="1" dirty="0"/>
          </a:p>
          <a:p>
            <a:pPr marL="0" indent="0">
              <a:buNone/>
            </a:pPr>
            <a:endParaRPr lang="en-GB" sz="1800" b="1" dirty="0"/>
          </a:p>
          <a:p>
            <a:pPr lvl="1"/>
            <a:r>
              <a:rPr lang="en-GB" b="1" dirty="0"/>
              <a:t>Learning to quieten the mind</a:t>
            </a:r>
            <a:endParaRPr lang="en-GB" sz="2800" b="1" dirty="0"/>
          </a:p>
          <a:p>
            <a:pPr marL="0" indent="0">
              <a:buNone/>
            </a:pPr>
            <a:endParaRPr lang="en-GB" sz="1800" b="1" dirty="0"/>
          </a:p>
          <a:p>
            <a:pPr lvl="1"/>
            <a:r>
              <a:rPr lang="en-GB" b="1" dirty="0"/>
              <a:t>Taking regular exercise</a:t>
            </a:r>
            <a:endParaRPr lang="en-GB" sz="2800" b="1" dirty="0"/>
          </a:p>
          <a:p>
            <a:pPr marL="0" indent="0">
              <a:buNone/>
            </a:pPr>
            <a:endParaRPr lang="en-GB" sz="2000" b="1" dirty="0"/>
          </a:p>
          <a:p>
            <a:pPr lvl="1"/>
            <a:r>
              <a:rPr lang="en-GB" b="1" dirty="0"/>
              <a:t>Keeping a mood journal</a:t>
            </a:r>
            <a:endParaRPr lang="en-GB" sz="2800" b="1" dirty="0"/>
          </a:p>
          <a:p>
            <a:pPr marL="0" indent="0">
              <a:buNone/>
            </a:pPr>
            <a:endParaRPr lang="en-GB" sz="2000" b="1" dirty="0"/>
          </a:p>
          <a:p>
            <a:pPr lvl="1"/>
            <a:r>
              <a:rPr lang="en-GB" b="1" dirty="0"/>
              <a:t>Remembering each day what we are grateful for</a:t>
            </a:r>
          </a:p>
          <a:p>
            <a:pPr lvl="1">
              <a:buNone/>
            </a:pPr>
            <a:endParaRPr lang="en-GB" dirty="0">
              <a:solidFill>
                <a:srgbClr val="FF0000"/>
              </a:solidFill>
            </a:endParaRP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Being honest with people around us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49904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36</Words>
  <Application>Microsoft Office PowerPoint</Application>
  <PresentationFormat>Custom</PresentationFormat>
  <Paragraphs>15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 We Need to Talk</vt:lpstr>
      <vt:lpstr>Slide 2</vt:lpstr>
      <vt:lpstr>Depression: what helps?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Owner</cp:lastModifiedBy>
  <cp:revision>15</cp:revision>
  <dcterms:created xsi:type="dcterms:W3CDTF">2015-10-04T19:08:25Z</dcterms:created>
  <dcterms:modified xsi:type="dcterms:W3CDTF">2020-08-09T17:41:55Z</dcterms:modified>
</cp:coreProperties>
</file>