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3" r:id="rId5"/>
    <p:sldId id="261" r:id="rId6"/>
    <p:sldId id="264" r:id="rId7"/>
    <p:sldId id="262" r:id="rId8"/>
    <p:sldId id="265" r:id="rId9"/>
    <p:sldId id="26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F26FAC-2441-4DC2-9EC8-C938A26F0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6F28B76-4907-4A65-B977-088197CE1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93CF51-5E69-48ED-855C-CB3267D9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4122C7-6610-4862-831E-ECF27F73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313DFDE-7ED7-43CB-B19E-148EEDCD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4135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A67863-E949-44E7-BFEC-B34F574D5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D73415-34ED-4A38-8583-7F2E48E14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3E40383-1D96-496D-BC6E-8EE2CEA9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F27A05-D920-4B7A-9232-8950D280C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A9DB396-579F-41EC-9B37-BD576554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9997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E20B82-809D-4D84-B082-7DD37D9C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7799A9A-E323-4FFD-8604-90AC24F81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B7DDF64-2289-4653-801C-075305A07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24315E-FE34-41FA-AAA2-3441EBA3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4B9F828-A32F-43E8-B032-00E10B6FB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5862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FC4443-A800-4889-9306-967F48B1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2ADB46F-77E1-4176-8287-BA409FAC6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FE043EA-C980-4DBE-A668-23FEC5680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DB17D4-0EAA-4B22-9275-B0D02769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85EA00E-A59F-4252-B7F5-78D3812B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6B268E-4CAD-4F35-84BE-5EB16A36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4524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9EEB78-8B92-4DE6-803A-0B50AF5DB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532BBD7-9718-4895-B6CB-184738025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3D91798-A9D7-4DB4-8E8F-3A7EA9D97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64EEFB7-92B1-4F50-9E8E-F9731A1AE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97BD9F1-0720-4184-8F68-D5A04ECE7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639E9C1-8F9B-4E7E-B968-D208B84A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3B16B35-C420-4CA4-AA7B-70ED9C2B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7F58D35-25F4-476F-B86A-428D3C45A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2361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5BA231-53F9-45F9-A07D-D6FED2A0C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F80E9F5-6860-4857-91BC-8D090C04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6A3334B-C267-4896-9CD8-6695ABF79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1C676ED-3EBF-4646-9FE0-DC044808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0932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A5319A8-5EC6-45C8-9DB7-19BD27573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CDB1CAA-B708-4FAE-9EA8-C8EF432A4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764CB04-5342-4F1E-B498-C185E4B6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54284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2FFAFF-52B7-48E5-B5FC-6C270C11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EF647C9-CC7A-4563-AEC1-2BA9125C3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9E0A2E-DA46-4768-A6F9-B826F70A7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5F1B892-F6FD-444D-9F4E-88822E0BE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AAAFD4D-6CEB-4242-B832-E042CA0B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AF5191A-9BFA-4370-BDE2-56173E55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0655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8FEF7F-79E1-4676-9B8B-CD42A4B8E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201A3F7-53C4-4AD4-AEB0-A1DE0A8288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1ADC5E-67B2-45A0-9082-63A1379B8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8B33234-D2E0-4C3F-ABAA-35859A065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DC8F50B-8447-4577-AA4D-400295E6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844E2E0-2703-433A-AB6C-B9FF12D4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6878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29C0E5-E798-4744-B92D-5DD2B695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C7CE63E-7B39-48FA-A54E-18F7E341A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BC80F3-1F16-4E49-95DC-736DC7C8F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4E6D10-AF90-49D6-A365-6D22EEAD6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C6D9BB-6765-4594-AB4D-01B480C4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5894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596BC8B-AA2E-4D5E-8BF6-09E25012A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47D1205-E447-4318-80AA-302DF68CB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2ED9C63-B5AF-4C08-9B87-BCC6F9ED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F77ED2F-45AF-423C-91EF-2CA0FFE95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3E91B4-4F88-4D44-BE8E-218C64A3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1791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A6A1450-062C-4E7A-8AAB-420A33D0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D5DBE46-5A7F-4C46-8A8B-C028B4594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677B552-FA0A-4BD8-B4D9-262809809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86A3-50F0-4EBD-BCD7-6B14346D95F2}" type="datetimeFigureOut">
              <a:rPr lang="en-GB" smtClean="0"/>
              <a:pPr/>
              <a:t>08/08/2020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4DA56A-88AE-4213-A689-069B4E6BE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AF3C1F-D494-4187-BD69-792FEFC39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E4A91-1AB2-4A5E-99DD-8DAF98CE6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9727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FCA232D-55DF-4FA5-B0F8-0775BD9E7F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9714" y="1056442"/>
            <a:ext cx="5137384" cy="47406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213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A769B1F-6965-47D8-89AE-C05583C856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2796" y="559293"/>
            <a:ext cx="6020522" cy="57834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6973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5C66F09-FDBD-488E-92BF-6CE7A48ACA8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8280" y="1210744"/>
            <a:ext cx="4729076" cy="42223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279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77CF2B-A9AE-410A-9B91-FA113A7466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1116" y="834502"/>
            <a:ext cx="7975713" cy="4385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485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B2B6C37-A646-4BEA-8943-66A1C692EAD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132" y="514905"/>
            <a:ext cx="4994291" cy="54663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236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05422CC-133A-4CBF-9749-C3478740C4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0047" y="1018612"/>
            <a:ext cx="4696287" cy="54413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9489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BF8E7A0-4884-4C5F-8F69-4BD18E6492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1371" y="843379"/>
            <a:ext cx="5894061" cy="49011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505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9D15528-B7DB-4370-91E6-2A020D5C41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8207" y="1118586"/>
            <a:ext cx="6705426" cy="44080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441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ery Happy Emoji [Free Download IOS Emojis] | Emoji Is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5954" y="395416"/>
            <a:ext cx="5715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use With Yard Clipart">
            <a:extLst>
              <a:ext uri="{FF2B5EF4-FFF2-40B4-BE49-F238E27FC236}">
                <a16:creationId xmlns="" xmlns:a16="http://schemas.microsoft.com/office/drawing/2014/main" id="{26FA2404-B611-4E4D-AB28-3B03ABF4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63" y="140477"/>
            <a:ext cx="3635128" cy="3180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autiful Green Roof House Illustration, Green Plants, Trees ...">
            <a:extLst>
              <a:ext uri="{FF2B5EF4-FFF2-40B4-BE49-F238E27FC236}">
                <a16:creationId xmlns="" xmlns:a16="http://schemas.microsoft.com/office/drawing/2014/main" id="{A12BF522-B5A7-4ED7-BB97-4A757C3EA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531" y="192843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Toys Clipart Png, Download Free Clip Art, Free Clip Art on ...">
            <a:extLst>
              <a:ext uri="{FF2B5EF4-FFF2-40B4-BE49-F238E27FC236}">
                <a16:creationId xmlns="" xmlns:a16="http://schemas.microsoft.com/office/drawing/2014/main" id="{832C0B56-F564-4B15-A9FB-82589A6B8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18" t="26797" r="11764" b="3280"/>
          <a:stretch>
            <a:fillRect/>
          </a:stretch>
        </p:blipFill>
        <p:spPr bwMode="auto">
          <a:xfrm>
            <a:off x="6590270" y="98854"/>
            <a:ext cx="3350686" cy="27102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4570book | HD |ULTRA | Broken Toys Clipart Image Pack #5452">
            <a:extLst>
              <a:ext uri="{FF2B5EF4-FFF2-40B4-BE49-F238E27FC236}">
                <a16:creationId xmlns="" xmlns:a16="http://schemas.microsoft.com/office/drawing/2014/main" id="{6F5B4764-2F68-4A2F-AFE7-BA83B87B9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552" y="733169"/>
            <a:ext cx="1780954" cy="16183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ports Car Clipart | Free download on ClipArtMag">
            <a:extLst>
              <a:ext uri="{FF2B5EF4-FFF2-40B4-BE49-F238E27FC236}">
                <a16:creationId xmlns="" xmlns:a16="http://schemas.microsoft.com/office/drawing/2014/main" id="{9C13CD6E-2C58-4216-9B11-3B35A11D4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8985"/>
            <a:ext cx="5467689" cy="1700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mall Cars - Evesham Self Drive">
            <a:extLst>
              <a:ext uri="{FF2B5EF4-FFF2-40B4-BE49-F238E27FC236}">
                <a16:creationId xmlns="" xmlns:a16="http://schemas.microsoft.com/office/drawing/2014/main" id="{17BA33DE-908F-442D-BFB1-65008D740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792" b="16478"/>
          <a:stretch>
            <a:fillRect/>
          </a:stretch>
        </p:blipFill>
        <p:spPr bwMode="auto">
          <a:xfrm>
            <a:off x="4144058" y="3707028"/>
            <a:ext cx="2143125" cy="1408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ere's when the new £50 note will launch in the UK - release date ...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315817">
            <a:off x="8236331" y="3142592"/>
            <a:ext cx="3548905" cy="249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MRC computer sends out 1p demand | Money | The Sunday Times"/>
          <p:cNvPicPr/>
          <p:nvPr/>
        </p:nvPicPr>
        <p:blipFill>
          <a:blip r:embed="rId9" cstate="print"/>
          <a:srcRect l="22105" r="21842"/>
          <a:stretch>
            <a:fillRect/>
          </a:stretch>
        </p:blipFill>
        <p:spPr bwMode="auto">
          <a:xfrm>
            <a:off x="7878232" y="5424436"/>
            <a:ext cx="971550" cy="97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20346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Groves</dc:creator>
  <cp:lastModifiedBy>Owner</cp:lastModifiedBy>
  <cp:revision>7</cp:revision>
  <dcterms:created xsi:type="dcterms:W3CDTF">2020-04-17T12:10:42Z</dcterms:created>
  <dcterms:modified xsi:type="dcterms:W3CDTF">2020-08-08T14:33:03Z</dcterms:modified>
</cp:coreProperties>
</file>