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00679-3558-47CA-A110-FD95C190767A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6F187-D759-4305-AAF5-DBC4CC3EB0B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28" descr="Where can I buy stamps and how much do First and Second Class cost ..."/>
          <p:cNvPicPr>
            <a:picLocks noChangeAspect="1" noChangeArrowheads="1"/>
          </p:cNvPicPr>
          <p:nvPr/>
        </p:nvPicPr>
        <p:blipFill>
          <a:blip r:embed="rId2" cstate="print"/>
          <a:srcRect l="6436" t="4837" r="8113" b="8428"/>
          <a:stretch>
            <a:fillRect/>
          </a:stretch>
        </p:blipFill>
        <p:spPr bwMode="auto">
          <a:xfrm rot="1951673">
            <a:off x="7048185" y="426976"/>
            <a:ext cx="1855745" cy="1518731"/>
          </a:xfrm>
          <a:prstGeom prst="rect">
            <a:avLst/>
          </a:prstGeom>
          <a:noFill/>
        </p:spPr>
      </p:pic>
      <p:pic>
        <p:nvPicPr>
          <p:cNvPr id="2068" name="Picture 10" descr="Rolson 6-in-1 Screwdriver: Amazon.co.uk: Health &amp; Personal Ca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31988" cy="1924050"/>
          </a:xfrm>
          <a:prstGeom prst="rect">
            <a:avLst/>
          </a:prstGeom>
          <a:noFill/>
        </p:spPr>
      </p:pic>
      <p:pic>
        <p:nvPicPr>
          <p:cNvPr id="2066" name="Picture 13" descr="A spoon test that can help you diagnose health concerns - Times of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260648"/>
            <a:ext cx="1747837" cy="1309688"/>
          </a:xfrm>
          <a:prstGeom prst="rect">
            <a:avLst/>
          </a:prstGeom>
          <a:noFill/>
        </p:spPr>
      </p:pic>
      <p:pic>
        <p:nvPicPr>
          <p:cNvPr id="2065" name="Picture 25" descr="Heinz Baked Beans In Tomato Sauce 415G - Tesco Groceri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2636912"/>
            <a:ext cx="1795463" cy="1787525"/>
          </a:xfrm>
          <a:prstGeom prst="rect">
            <a:avLst/>
          </a:prstGeom>
          <a:noFill/>
        </p:spPr>
      </p:pic>
      <p:pic>
        <p:nvPicPr>
          <p:cNvPr id="2050" name="Picture 1" descr="50 Years of the 50p with Privy Mark 2019 Anniversary Coin Pack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2060848"/>
            <a:ext cx="1222375" cy="1214438"/>
          </a:xfrm>
          <a:prstGeom prst="rect">
            <a:avLst/>
          </a:prstGeom>
          <a:noFill/>
        </p:spPr>
      </p:pic>
      <p:pic>
        <p:nvPicPr>
          <p:cNvPr id="2051" name="Picture 4" descr="Carrot | Alimentarium"/>
          <p:cNvPicPr>
            <a:picLocks noChangeAspect="1" noChangeArrowheads="1"/>
          </p:cNvPicPr>
          <p:nvPr/>
        </p:nvPicPr>
        <p:blipFill>
          <a:blip r:embed="rId7" cstate="print"/>
          <a:srcRect l="11633" r="11414"/>
          <a:stretch>
            <a:fillRect/>
          </a:stretch>
        </p:blipFill>
        <p:spPr bwMode="auto">
          <a:xfrm rot="-4265517">
            <a:off x="7583340" y="3017806"/>
            <a:ext cx="1733550" cy="873125"/>
          </a:xfrm>
          <a:prstGeom prst="rect">
            <a:avLst/>
          </a:prstGeom>
          <a:noFill/>
        </p:spPr>
      </p:pic>
      <p:pic>
        <p:nvPicPr>
          <p:cNvPr id="2052" name="Picture 22" descr="Spalding NBA Official Game Ball | Spalding.com | Spaldi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21550" y="4592638"/>
            <a:ext cx="1822450" cy="2265362"/>
          </a:xfrm>
          <a:prstGeom prst="rect">
            <a:avLst/>
          </a:prstGeom>
          <a:noFill/>
        </p:spPr>
      </p:pic>
      <p:pic>
        <p:nvPicPr>
          <p:cNvPr id="2053" name="Picture 7" descr="Hair tie - Wikipedi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224" y="3501008"/>
            <a:ext cx="1209675" cy="1268412"/>
          </a:xfrm>
          <a:prstGeom prst="rect">
            <a:avLst/>
          </a:prstGeom>
          <a:noFill/>
        </p:spPr>
      </p:pic>
      <p:pic>
        <p:nvPicPr>
          <p:cNvPr id="2054" name="Picture 16" descr="Acco Paper Clip | Walmart Canad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5157192"/>
            <a:ext cx="800101" cy="804863"/>
          </a:xfrm>
          <a:prstGeom prst="rect">
            <a:avLst/>
          </a:prstGeom>
          <a:noFill/>
        </p:spPr>
      </p:pic>
      <p:pic>
        <p:nvPicPr>
          <p:cNvPr id="2055" name="Picture 7" descr="Scissors - Wikipedi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-4563785">
            <a:off x="58198" y="1901323"/>
            <a:ext cx="2452688" cy="2038351"/>
          </a:xfrm>
          <a:prstGeom prst="rect">
            <a:avLst/>
          </a:prstGeom>
          <a:noFill/>
        </p:spPr>
      </p:pic>
      <p:pic>
        <p:nvPicPr>
          <p:cNvPr id="2056" name="Picture 8" descr="Kitchen Basix Cheese Grater &amp; Shredder Stainless Steel 4 Sided Box ..."/>
          <p:cNvPicPr>
            <a:picLocks noChangeAspect="1" noChangeArrowheads="1"/>
          </p:cNvPicPr>
          <p:nvPr/>
        </p:nvPicPr>
        <p:blipFill>
          <a:blip r:embed="rId12" cstate="print"/>
          <a:srcRect l="20000" r="18234"/>
          <a:stretch>
            <a:fillRect/>
          </a:stretch>
        </p:blipFill>
        <p:spPr bwMode="auto">
          <a:xfrm rot="-905131">
            <a:off x="5977428" y="5045027"/>
            <a:ext cx="1000125" cy="1525587"/>
          </a:xfrm>
          <a:prstGeom prst="rect">
            <a:avLst/>
          </a:prstGeom>
          <a:noFill/>
        </p:spPr>
      </p:pic>
      <p:pic>
        <p:nvPicPr>
          <p:cNvPr id="2057" name="Picture 40" descr="TRADITIONAL FABRIC DIAMOND KITE WITH BOW TRAIL TAIL 5018621300442 ...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60648"/>
            <a:ext cx="1628775" cy="1638300"/>
          </a:xfrm>
          <a:prstGeom prst="rect">
            <a:avLst/>
          </a:prstGeom>
          <a:noFill/>
        </p:spPr>
      </p:pic>
      <p:pic>
        <p:nvPicPr>
          <p:cNvPr id="2058" name="Picture 10" descr="How an apple a day can keep pneumonia away | The Rahnuma Dail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3528" y="3789040"/>
            <a:ext cx="987425" cy="995363"/>
          </a:xfrm>
          <a:prstGeom prst="rect">
            <a:avLst/>
          </a:prstGeom>
          <a:noFill/>
        </p:spPr>
      </p:pic>
      <p:pic>
        <p:nvPicPr>
          <p:cNvPr id="2059" name="Picture 34" descr="Rapesco PF827PB2 Hole Punch - 827-P, 30-sheet capacity. Black ...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69161">
            <a:off x="4212432" y="1406842"/>
            <a:ext cx="1301750" cy="1327150"/>
          </a:xfrm>
          <a:prstGeom prst="rect">
            <a:avLst/>
          </a:prstGeom>
          <a:noFill/>
        </p:spPr>
      </p:pic>
      <p:pic>
        <p:nvPicPr>
          <p:cNvPr id="2060" name="Picture 43" descr="Gold Medal - Ice Cream Cone Rolle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331867">
            <a:off x="3286494" y="4018212"/>
            <a:ext cx="1506537" cy="1495425"/>
          </a:xfrm>
          <a:prstGeom prst="rect">
            <a:avLst/>
          </a:prstGeom>
          <a:noFill/>
        </p:spPr>
      </p:pic>
      <p:pic>
        <p:nvPicPr>
          <p:cNvPr id="2063" name="Picture 15" descr="Rubiks Cube 3X3 - Tesco Grocerie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rot="-566247">
            <a:off x="1812249" y="4484545"/>
            <a:ext cx="1589088" cy="1601788"/>
          </a:xfrm>
          <a:prstGeom prst="rect">
            <a:avLst/>
          </a:prstGeom>
          <a:noFill/>
        </p:spPr>
      </p:pic>
      <p:pic>
        <p:nvPicPr>
          <p:cNvPr id="2061" name="Picture 19" descr="Personalized Teddy Bear for Babies | Make One Online at Build-A-Bear®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1834802">
            <a:off x="4344423" y="5101233"/>
            <a:ext cx="1465263" cy="1487487"/>
          </a:xfrm>
          <a:prstGeom prst="rect">
            <a:avLst/>
          </a:prstGeom>
          <a:noFill/>
        </p:spPr>
      </p:pic>
      <p:pic>
        <p:nvPicPr>
          <p:cNvPr id="2062" name="Picture 14" descr="Buy SIM Free Huawei Y6 32GB Mobile Phone - Midnight Black | SIM ..."/>
          <p:cNvPicPr>
            <a:picLocks noChangeAspect="1" noChangeArrowheads="1"/>
          </p:cNvPicPr>
          <p:nvPr/>
        </p:nvPicPr>
        <p:blipFill>
          <a:blip r:embed="rId19" cstate="print"/>
          <a:srcRect l="32568" r="32690"/>
          <a:stretch>
            <a:fillRect/>
          </a:stretch>
        </p:blipFill>
        <p:spPr bwMode="auto">
          <a:xfrm rot="-1252241">
            <a:off x="2799219" y="1917153"/>
            <a:ext cx="1176337" cy="1987550"/>
          </a:xfrm>
          <a:prstGeom prst="rect">
            <a:avLst/>
          </a:prstGeom>
          <a:noFill/>
        </p:spPr>
      </p:pic>
      <p:pic>
        <p:nvPicPr>
          <p:cNvPr id="2064" name="Picture 16" descr="Bic Cristal Ballpoint Pen Black - Pack of 50 - G270185 | GLS ..."/>
          <p:cNvPicPr>
            <a:picLocks noChangeAspect="1" noChangeArrowheads="1"/>
          </p:cNvPicPr>
          <p:nvPr/>
        </p:nvPicPr>
        <p:blipFill>
          <a:blip r:embed="rId20" cstate="print"/>
          <a:srcRect t="42241" b="43391"/>
          <a:stretch>
            <a:fillRect/>
          </a:stretch>
        </p:blipFill>
        <p:spPr bwMode="auto">
          <a:xfrm>
            <a:off x="441325" y="6380163"/>
            <a:ext cx="3297238" cy="477837"/>
          </a:xfrm>
          <a:prstGeom prst="rect">
            <a:avLst/>
          </a:prstGeom>
          <a:noFill/>
        </p:spPr>
      </p:pic>
      <p:pic>
        <p:nvPicPr>
          <p:cNvPr id="2067" name="Picture 37" descr="Stanley 30-455 25' x 1&quot; Tape Measure | Staples.ca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 rot="1462749">
            <a:off x="5384662" y="235002"/>
            <a:ext cx="1454150" cy="1460500"/>
          </a:xfrm>
          <a:prstGeom prst="rect">
            <a:avLst/>
          </a:prstGeom>
          <a:noFill/>
        </p:spPr>
      </p:pic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</cp:revision>
  <dcterms:created xsi:type="dcterms:W3CDTF">2020-06-27T09:08:27Z</dcterms:created>
  <dcterms:modified xsi:type="dcterms:W3CDTF">2020-06-27T09:13:18Z</dcterms:modified>
</cp:coreProperties>
</file>