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56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9934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9537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327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6926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0879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1942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83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936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11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6524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47640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DFC96-7538-4641-9DFF-18BD89F26947}" type="datetimeFigureOut">
              <a:rPr lang="en-GB" smtClean="0"/>
              <a:pPr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DFEB1-6DD5-429C-AA52-1AA55B1FD5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4700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bs.twimg.com/profile_images/487553383574679552/d71y_iLd_400x40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655272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062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03981"/>
            <a:ext cx="5688632" cy="59333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Peace is </a:t>
            </a:r>
          </a:p>
          <a:p>
            <a:pPr marL="0" indent="0">
              <a:buNone/>
            </a:pPr>
            <a:r>
              <a:rPr lang="en-GB" sz="3600" dirty="0" smtClean="0"/>
              <a:t>“</a:t>
            </a:r>
            <a:r>
              <a:rPr lang="en-GB" sz="3600" dirty="0"/>
              <a:t>all the values, attitudes, and forms of behaviour that reflect </a:t>
            </a:r>
            <a:r>
              <a:rPr lang="en-GB" sz="3600" b="1" dirty="0"/>
              <a:t>respect for life</a:t>
            </a:r>
            <a:r>
              <a:rPr lang="en-GB" sz="3600" dirty="0"/>
              <a:t>, for human </a:t>
            </a:r>
            <a:r>
              <a:rPr lang="en-GB" sz="3600" b="1" dirty="0"/>
              <a:t>dignity</a:t>
            </a:r>
            <a:r>
              <a:rPr lang="en-GB" sz="3600" dirty="0"/>
              <a:t> and for all </a:t>
            </a:r>
            <a:r>
              <a:rPr lang="en-GB" sz="3600" b="1" dirty="0"/>
              <a:t>human rights</a:t>
            </a:r>
            <a:r>
              <a:rPr lang="en-GB" sz="3600" dirty="0"/>
              <a:t>, the </a:t>
            </a:r>
            <a:r>
              <a:rPr lang="en-GB" sz="3600" b="1" dirty="0"/>
              <a:t>rejection of violence </a:t>
            </a:r>
            <a:r>
              <a:rPr lang="en-GB" sz="3600" dirty="0" smtClean="0"/>
              <a:t>… and </a:t>
            </a:r>
            <a:r>
              <a:rPr lang="en-GB" sz="3600" dirty="0"/>
              <a:t>commitment to </a:t>
            </a:r>
            <a:r>
              <a:rPr lang="en-GB" sz="3600" dirty="0" smtClean="0"/>
              <a:t>… </a:t>
            </a:r>
            <a:r>
              <a:rPr lang="en-GB" sz="3600" b="1" dirty="0" smtClean="0"/>
              <a:t>freedom</a:t>
            </a:r>
            <a:r>
              <a:rPr lang="en-GB" sz="3600" dirty="0"/>
              <a:t>, </a:t>
            </a:r>
            <a:r>
              <a:rPr lang="en-GB" sz="3600" b="1" dirty="0"/>
              <a:t>justice</a:t>
            </a:r>
            <a:r>
              <a:rPr lang="en-GB" sz="3600" dirty="0"/>
              <a:t>, </a:t>
            </a:r>
            <a:r>
              <a:rPr lang="en-GB" sz="3600" b="1" dirty="0"/>
              <a:t>solidarity</a:t>
            </a:r>
            <a:r>
              <a:rPr lang="en-GB" sz="3600" dirty="0"/>
              <a:t> and </a:t>
            </a:r>
            <a:r>
              <a:rPr lang="en-GB" sz="3600" b="1" dirty="0"/>
              <a:t>understanding</a:t>
            </a:r>
            <a:r>
              <a:rPr lang="en-GB" sz="3600" dirty="0"/>
              <a:t> between people.” </a:t>
            </a:r>
          </a:p>
        </p:txBody>
      </p:sp>
      <p:pic>
        <p:nvPicPr>
          <p:cNvPr id="7170" name="Picture 2" descr="https://pbs.twimg.com/profile_images/538328216729968642/SdfeQXS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618236"/>
            <a:ext cx="3057841" cy="305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2255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firstcovers.com/covers/userquotes/b/blessed_are_the-630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9254" y="1590926"/>
            <a:ext cx="9623254" cy="356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8254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ages.firstcovers.com/covers/userquotes/b/better_than_a-698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3258" y="1560511"/>
            <a:ext cx="9316712" cy="34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415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eelislam.com/wp-content/uploads/2012/05/image-2012-05-11-at-10.49.54-P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9780"/>
            <a:ext cx="8280920" cy="586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5228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xssa.org/images/default-album/2011/06/24/Starfish11.jpg?Status=Master&amp;sfvrsn=0&amp;amp%253bsfvrsn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110" y="332656"/>
            <a:ext cx="8064896" cy="624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2855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rainyquote.com/photos/l/lyndonbjohnson1147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087" y="692696"/>
            <a:ext cx="8807422" cy="568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1870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esign.bigbangfish.com/wp-content/uploads/quotes/peace/peace-quotes-6-pictures-1024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-5680"/>
            <a:ext cx="6595194" cy="659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8981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47</Words>
  <Application>Microsoft Office PowerPoint</Application>
  <PresentationFormat>On-screen Show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6</cp:revision>
  <dcterms:created xsi:type="dcterms:W3CDTF">2016-06-06T18:53:55Z</dcterms:created>
  <dcterms:modified xsi:type="dcterms:W3CDTF">2016-06-07T09:02:06Z</dcterms:modified>
</cp:coreProperties>
</file>