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62" r:id="rId4"/>
    <p:sldId id="257" r:id="rId5"/>
    <p:sldId id="258" r:id="rId6"/>
    <p:sldId id="259" r:id="rId7"/>
    <p:sldId id="261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6B14C-3EB7-47DA-81E6-36357D1A718C}" type="datetimeFigureOut">
              <a:rPr lang="en-GB" smtClean="0"/>
              <a:t>19/07/2020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F8BC-5FB7-4F30-B017-DBB24F91B8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6B14C-3EB7-47DA-81E6-36357D1A718C}" type="datetimeFigureOut">
              <a:rPr lang="en-GB" smtClean="0"/>
              <a:t>19/07/2020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F8BC-5FB7-4F30-B017-DBB24F91B8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6B14C-3EB7-47DA-81E6-36357D1A718C}" type="datetimeFigureOut">
              <a:rPr lang="en-GB" smtClean="0"/>
              <a:t>19/07/2020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F8BC-5FB7-4F30-B017-DBB24F91B8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6B14C-3EB7-47DA-81E6-36357D1A718C}" type="datetimeFigureOut">
              <a:rPr lang="en-GB" smtClean="0"/>
              <a:t>19/07/2020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F8BC-5FB7-4F30-B017-DBB24F91B8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6B14C-3EB7-47DA-81E6-36357D1A718C}" type="datetimeFigureOut">
              <a:rPr lang="en-GB" smtClean="0"/>
              <a:t>19/07/2020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F8BC-5FB7-4F30-B017-DBB24F91B8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6B14C-3EB7-47DA-81E6-36357D1A718C}" type="datetimeFigureOut">
              <a:rPr lang="en-GB" smtClean="0"/>
              <a:t>19/07/2020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F8BC-5FB7-4F30-B017-DBB24F91B8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6B14C-3EB7-47DA-81E6-36357D1A718C}" type="datetimeFigureOut">
              <a:rPr lang="en-GB" smtClean="0"/>
              <a:t>19/07/2020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F8BC-5FB7-4F30-B017-DBB24F91B8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6B14C-3EB7-47DA-81E6-36357D1A718C}" type="datetimeFigureOut">
              <a:rPr lang="en-GB" smtClean="0"/>
              <a:t>19/07/2020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F8BC-5FB7-4F30-B017-DBB24F91B8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6B14C-3EB7-47DA-81E6-36357D1A718C}" type="datetimeFigureOut">
              <a:rPr lang="en-GB" smtClean="0"/>
              <a:t>19/07/2020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F8BC-5FB7-4F30-B017-DBB24F91B8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6B14C-3EB7-47DA-81E6-36357D1A718C}" type="datetimeFigureOut">
              <a:rPr lang="en-GB" smtClean="0"/>
              <a:t>19/07/2020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F8BC-5FB7-4F30-B017-DBB24F91B8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6B14C-3EB7-47DA-81E6-36357D1A718C}" type="datetimeFigureOut">
              <a:rPr lang="en-GB" smtClean="0"/>
              <a:t>19/07/2020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DF8BC-5FB7-4F30-B017-DBB24F91B8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6B14C-3EB7-47DA-81E6-36357D1A718C}" type="datetimeFigureOut">
              <a:rPr lang="en-GB" smtClean="0"/>
              <a:t>19/07/2020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DF8BC-5FB7-4F30-B017-DBB24F91B88C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REEsources-The Kneeling Christian – misterjoshuaray"/>
          <p:cNvPicPr>
            <a:picLocks noChangeAspect="1" noChangeArrowheads="1"/>
          </p:cNvPicPr>
          <p:nvPr/>
        </p:nvPicPr>
        <p:blipFill>
          <a:blip r:embed="rId2" cstate="print"/>
          <a:srcRect t="34396" r="35981"/>
          <a:stretch>
            <a:fillRect/>
          </a:stretch>
        </p:blipFill>
        <p:spPr bwMode="auto">
          <a:xfrm>
            <a:off x="539552" y="764704"/>
            <a:ext cx="8280920" cy="53050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290" name="Picture 2" descr="Hillsong Christian Music Documentary Pulled From Warner Bros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620688"/>
            <a:ext cx="8441433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he Posture of Prayer: A Look at How Jews Pra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8208910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raditional Death &amp; Burial Prayers to Recite at Funerals"/>
          <p:cNvPicPr>
            <a:picLocks noChangeAspect="1" noChangeArrowheads="1"/>
          </p:cNvPicPr>
          <p:nvPr/>
        </p:nvPicPr>
        <p:blipFill>
          <a:blip r:embed="rId2" cstate="print"/>
          <a:srcRect l="6901"/>
          <a:stretch>
            <a:fillRect/>
          </a:stretch>
        </p:blipFill>
        <p:spPr bwMode="auto">
          <a:xfrm>
            <a:off x="467544" y="836712"/>
            <a:ext cx="8250423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Muslim prayer - latest news, breaking stories and comment - The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4664"/>
            <a:ext cx="7632848" cy="61398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What Does 'the Power of Prayer' Really Mean? | Kelley Mathew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136904" cy="5514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The Prayers of the Righteous Can Save a People – First Baptist ..."/>
          <p:cNvPicPr>
            <a:picLocks noChangeAspect="1" noChangeArrowheads="1"/>
          </p:cNvPicPr>
          <p:nvPr/>
        </p:nvPicPr>
        <p:blipFill>
          <a:blip r:embed="rId2" cstate="print"/>
          <a:srcRect l="31200"/>
          <a:stretch>
            <a:fillRect/>
          </a:stretch>
        </p:blipFill>
        <p:spPr bwMode="auto">
          <a:xfrm>
            <a:off x="755576" y="692696"/>
            <a:ext cx="7365735" cy="54379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Pin on How We Pra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8064896" cy="5677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1</cp:revision>
  <dcterms:created xsi:type="dcterms:W3CDTF">2020-07-19T10:20:30Z</dcterms:created>
  <dcterms:modified xsi:type="dcterms:W3CDTF">2020-07-19T10:27:30Z</dcterms:modified>
</cp:coreProperties>
</file>