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  <p:sldId id="258" r:id="rId5"/>
    <p:sldId id="259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02" y="-7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5A12C-533A-4946-9306-63D98653F6D8}" type="datetimeFigureOut">
              <a:rPr lang="en-GB" smtClean="0"/>
              <a:t>17/07/2020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0899D-52D0-46D6-9B07-9CDDDB8C413E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5A12C-533A-4946-9306-63D98653F6D8}" type="datetimeFigureOut">
              <a:rPr lang="en-GB" smtClean="0"/>
              <a:t>17/07/2020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0899D-52D0-46D6-9B07-9CDDDB8C413E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5A12C-533A-4946-9306-63D98653F6D8}" type="datetimeFigureOut">
              <a:rPr lang="en-GB" smtClean="0"/>
              <a:t>17/07/2020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0899D-52D0-46D6-9B07-9CDDDB8C413E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5A12C-533A-4946-9306-63D98653F6D8}" type="datetimeFigureOut">
              <a:rPr lang="en-GB" smtClean="0"/>
              <a:t>17/07/2020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0899D-52D0-46D6-9B07-9CDDDB8C413E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5A12C-533A-4946-9306-63D98653F6D8}" type="datetimeFigureOut">
              <a:rPr lang="en-GB" smtClean="0"/>
              <a:t>17/07/2020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0899D-52D0-46D6-9B07-9CDDDB8C413E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5A12C-533A-4946-9306-63D98653F6D8}" type="datetimeFigureOut">
              <a:rPr lang="en-GB" smtClean="0"/>
              <a:t>17/07/2020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0899D-52D0-46D6-9B07-9CDDDB8C413E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5A12C-533A-4946-9306-63D98653F6D8}" type="datetimeFigureOut">
              <a:rPr lang="en-GB" smtClean="0"/>
              <a:t>17/07/2020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0899D-52D0-46D6-9B07-9CDDDB8C413E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5A12C-533A-4946-9306-63D98653F6D8}" type="datetimeFigureOut">
              <a:rPr lang="en-GB" smtClean="0"/>
              <a:t>17/07/2020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0899D-52D0-46D6-9B07-9CDDDB8C413E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5A12C-533A-4946-9306-63D98653F6D8}" type="datetimeFigureOut">
              <a:rPr lang="en-GB" smtClean="0"/>
              <a:t>17/07/2020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0899D-52D0-46D6-9B07-9CDDDB8C413E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5A12C-533A-4946-9306-63D98653F6D8}" type="datetimeFigureOut">
              <a:rPr lang="en-GB" smtClean="0"/>
              <a:t>17/07/2020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0899D-52D0-46D6-9B07-9CDDDB8C413E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5A12C-533A-4946-9306-63D98653F6D8}" type="datetimeFigureOut">
              <a:rPr lang="en-GB" smtClean="0"/>
              <a:t>17/07/2020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0899D-52D0-46D6-9B07-9CDDDB8C413E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C5A12C-533A-4946-9306-63D98653F6D8}" type="datetimeFigureOut">
              <a:rPr lang="en-GB" smtClean="0"/>
              <a:t>17/07/2020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F0899D-52D0-46D6-9B07-9CDDDB8C413E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2290" name="Picture 2" descr="https://lh3.googleusercontent.com/BhQ2SDk7wcu6OVChc90pz62skfQpVvs8YD0N5uzVrCPKrqGucFoB3kDqGoTLLMf46RYZzxo_HDsu-GpkXSsOUnz9YIfQQQXmi2ucaNM=w600-rj-l68-e36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32656"/>
            <a:ext cx="8349690" cy="61926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ages.folksy.com/aXRlbXMvNjg2OTMyLzIwMTcwMzA3LzE2MTE1NzMyNTI5Nw-Q-Q-N/main/6978723-Chunky-Pink-Hand-Knitted-Jumper-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476672"/>
            <a:ext cx="7972547" cy="598562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s://m.media-amazon.com/images/I/61+j04R5JeL._SR500,500_.jpg"/>
          <p:cNvPicPr>
            <a:picLocks noChangeAspect="1" noChangeArrowheads="1"/>
          </p:cNvPicPr>
          <p:nvPr/>
        </p:nvPicPr>
        <p:blipFill>
          <a:blip r:embed="rId2" cstate="print"/>
          <a:srcRect t="21147" b="25105"/>
          <a:stretch>
            <a:fillRect/>
          </a:stretch>
        </p:blipFill>
        <p:spPr bwMode="auto">
          <a:xfrm>
            <a:off x="167757" y="908720"/>
            <a:ext cx="8976243" cy="48245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s://i.etsystatic.com/10621376/r/il/a5f984/1804004323/il_570xN.1804004323_kfsq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1431411" y="-631210"/>
            <a:ext cx="6182705" cy="82544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2" descr="data:image/jpeg;base64,/9j/4AAQSkZJRgABAQAAAQABAAD/2wCEAAkGBxITEhUSEBIVFRUVGBYVFRUVGBUVFRUVFRUWGBUXFRUYHSggGBolGxUYITEhJikrLi4vFx8zODMtNygtLisBCgoKDg0OGhAQGy0lHyUvLS0vLS4tLi01LS0tLS0vLTUtLy0tLS0tLS8tLS0tLy0tLS0tLS0tLS0tLS0tLS0rLf/AABEIAMEBBQMBIgACEQEDEQH/xAAbAAABBQEBAAAAAAAAAAAAAAAFAAECAwQGB//EAEEQAAIBAgMDCQYEBQIGAwAAAAECAAMRBBIhBTFBBhMiMlFSYXGBM3KRobHBI0KC0RQVYrLwB7M0c5KiwuEkU4T/xAAbAQABBQEBAAAAAAAAAAAAAAAEAAECAwYFB//EADURAAIBAgMGBAYABQUAAAAAAAABAgMRBCExBRIyM1FxIkFhgRQVNFKRsQYTI8HhQkOh8PH/2gAMAwEAAhEDEQA/APXhFEI5kRxhLsOIIxrkVNCeqOPi0gtRu8fiZy621I05uG7oERw7lFO4Uw41bzl8DK7dp+MmKjd4/EytbXh9rH+GfULGKCucbvH4mPzjd4/Ex/m8PtYvhn1ChEaDecbvH4xucbvH4xfNofaxvhn1CVorQbzrd4/GLnW7xjfNofaxfDPqEgIrQbzzd4xc+3eMf5tT+1j/AAz6hK0dd8Gc83eMfnm7xi+bU/tY3wz6muv7QeU0kQVzhve5vH59u8Y62rT+1j/DvqFLRrQZz794xjiG7xi+bU/tY3w0uoUjQBi9tJTtzlZUvuzMoJ9DJ4faofqVQ3kwPxtuk/mStvbkrdRv5GdroORoNGIbvGbcMxI1llDHwrT3UmRnRcVctiiihxUNGJjxjEIpxp6svU6SnGjVZaFjeYiQiJiERkhh4ooohFQiEYRRhwbj/aeg+8qEtxvtD5L95XaZLG8+fc6dLgQBr4qoGaztvPHxMYYyp3zIVuu3m39xiUTcYbDUnRg3FaLyXQpk3cvGMqd8yX8bV75+Up4Tk9u8qirGnhwCRoznUA9gHEyVWlh6a3pQX4RbQo1K0t2B2X8wqd8/KOMfV75+X7TzOhtrE3uapPhZbfSdfsjaRqJdrX42+4g1OWFnLd3EvZBlfZ1alHevcONtCr3j8B+0rO1KnfPwH7TLSbOM1+iDYW/MRv8AQXlikcAIU8LQ+xfhHO3i8bTqn8/yH7SX8wq975D9pGnhwd4tfcew/eVMpBIbeLgxLC0H/oX4Qrs0fzCr3/kv7RDaFXvfIftM8XZ/hjSwuGiruEfwhXZo/mFXvfIftF/MKve+S/tKuYfflP1+UgBKqVLB1eWovtZknvLU0HaNXvfIftMKbQxFeqaNOplCjNUcBSVU6ADTrEg28jGxLWEo/wBPawavi1PW/CI8VHODTyJ/7pd8Hh1nuL8IDxtWcKLcXmZ9p4DC0HHOCxbU1nOY5r6Zy2uvaIQr4BQQymxFiGU6jyI4fIyfK7ZArLZkV8pDBWvlYqQcrW3A2tfxmPYuMWpRfKlVVp1CiLWGVwpANrdgbMAfCH5SW41lYz1K8Uqied7M6bZeKLqQ3WXQ9hvqGHmPmDD2BPRPn9pxnJavnq1rG4UU1Pg16ht52I+InZYDqnz+0xn8mNHaMoQ0/wAGljNzw6k9TREY5jTrFA0aPGiEVYzrLL1lGL6y+UuEZajEoxjxjJCHijR4hFAj3kBHjDmDGe0PkPvICTxfXPkPvIiZLGc+fc6VLgRzVbrt7zf3GOsVfrt7zf3GMs32G5MOy/RTLUwcocUadB2G8KbTzKhuvx+89N27h89Jl7RPOFoFWKnhu8RBdoRdk/I7Ox5xTlF6mpERadJhXSo1QHNTAKvScb1ZTvXsYaGG9i1coe+gKN8hofjA9DD34TTi66qhS7XbRsliVFvHSclvNNHTr1I0aMnVll1Z3Gxeng8K4/NSBPvMzF/+68Vao5eph0R1YICtS3Qu+lw1rXGp8xbxHLcgOUyU0/g8UwRcxahUY9EFjdkY8AWJYHtY3tpPRFGnDtvvB8bztUqu/FGOpVU8zLgqLpSWm9Q1GG9zoWPbachy35QPRxJRCLZUJ3b7a8Oy06XbW2KdBCXYXtoo3n/O2eaYZ3xFSrijTFRKd8wYjK76BaQBILG1zYdgvvvDaVo+OX/pRXlKVoxdn16HU7E5RCqjE701ccQO9v1H0+cP7LxANE1zrdWqWAuebF7BRx0F7eM47k/glFQ11DAW5oISOm1hnLgXAA0Fgd/z67Y+OprX/hQyq1NU6CqAEDC6gC2gseHbOTtrCyxdNU4PdV7tdfQCp7YjRm6bTlbzQU2ZtGm4psNBUF1DdFiLXOh1uBJbQogNccd/mOPwIksbgqTOlSoilqebKx3oWHSsewiVVqwa1j/7mY2Lh61DHunFNJX3unp38jvKpGrTVSOjMOKS4nI1KtXC4gYij1hcEcHU2zKbcDYa8CAZ2zCYMTgg28TeIonFTW6zXS5WYOul2qCi/FKtkIPgx0bzBnM42tiMSzUcCAQzdOohst7Wuz+XAayzHbKUZCEzdNSQBe4BuRbiLDdxE7Lk3h1VGyiwuPp84LjMbLC0JSgs8rX9QCOx6e8puTt0H5M7EXCUBRU5jcvUc73qN1mPyA8AJ0WA6p85jM2bP3Hz+0yOBqSqYnek7t3OjVio07I0xjHjGaEDGMURijCKcYemvlLhKMV7RfKaIlqIeKMYo4wo8aPHEZogZER1kCRixXXPkJER8R1z5D6RhMni+fPudGnwI5vEDpP7zf3GMsfE9d/eb6mMJ6Bh+TDsv0UvUbEWykncILfkvh7GviNCBmN2Kog8bHU+c2bWe1O/AFSfIEE/KEdrUw9CotgyupsDqCDqJmv4jxdWm6dKDtGTza9i+jkt48v5QYvDqzU6Bc2/OrWW/Yu/N8oO2XVFjcmwtdiNb7gTv32Gvb5zHiMqOwe+ZTaxGlh/l4l2gLkBeiVKkbr3y6k8OreaN7NoU8PuryV95vX/AAcWrVr4yajJ5t5I2V8IG0LjL2D7ToeTuCqczUAcooZWVczKwGVlzCx6hvqO0LBOxMamcBkGugJY2B4A3+s6vZupda9PpnKadxompzU2HEkWb9BnIpzjS8blf0OtQ2TVw8r1DnsYEYZgQWGVai92oosGPgwF79t4HrYpkuFCqCcxygLmJ4kieh4LY1DG1Hw5VQ6i7VaWValIG1gdNQew3H29C2LydwuGQLRooNNXIDO3iznUzs0tqb9NeHM4+I2aqdV+K6edjyfkfU5zCIVtmo1HDjS9nOZW04cIfxq1Di6dVaa82aQPOA9PnE6JRh3QLEHxnf4vYdCoc4QJUtbnaYVXt2E2sw8DcTyPlPt7FYTEPhalKjmXUOA+V1PVcU83EcLnUEa2gs6qfiZz3serVrNUbPe6u1jR/qJtQmhTpk2Z6gcAaHJTR1uddxZ/lM/JTHtfmXZkqKL5XJKutvHqnxGk5vCbQf8Aiv4iuorupuBUNkuPZkqBqg35RbdJV9ruaqVMqBqYO69jmJNiOABJsBunOlValvxPQNm7OlQwqw0s+r9X/Y9XUXkWlWy2ZqNNnFmKKSPEi8ucTuU3eKZxqkd2bj0B+0ajrkekLutRGVdOkQwuvqLj1nT7MZTnKdUtccNDqNPKc3iHfnKRpi5SpTqN2BBUUG/xnQ7GPRf3vtOZtj6aXt+x4rQ3GbcB1T5/YTEZtwHVPn9hM3s3nrsxq/AaIxjxpowEYxCKIRCKcT7QeUvEoxHtB5S+MhDxo8aSGFHiijiMYjiQvHBlZIx4jrn0+kdY1brH0+gjrMpiudPudGnwo5vEDpt7zfUyIkq3Xb3m+sionoGH5MOy/RS9R6iBgQdxg1cVVoDm1s6flVr3XwVhw8Jr2hiMi3G82A8ybCCTXazlAzFRoqavUa4AA9TKcXh6NeG7VjdAGN2l8JZJXk9EcxywCuDUNMI/brc9l7gA/CckqnS562lybDf27gJ6zXp061GpTxKnLlJZW66MvWsfyup+loa5C8gKOGprUxKrWr7wXW6077gqHc1rXJ43tBakN2EacHaK8rtl+y9q0ailOULTX/dTx5hh1Xo1c7NTVrgFQtTMc1PU9IZba9vlOv2PtCriAUpNZ+Yy1GIBIyMCtRQeswt8C09pq0EZSrorKdCrKCD5gzzzlTyJoUH/AIrDsaKFWR1UkLTdlIpuLbkLWVhuAa+gvBpUHfJnZjtSFSLhNdvMK8hEAeubDPakGawBYANqbeN50WLxtVa1KklFmVw5at+SmUtlVvFr6eXGeM8mOUhwdcVnd6oYZKouAMt79Bd1weJ8e2ey7I21h8SgfD1UccQCMy+DJvU+Bl9ODjFJnAli6Veo3D/kfYuzWo85nrVKpqVGqHOSQmb8lMG+VBwF5y/+omyMPiK1IVRZ+bsKi6OnSOW3Ai5OhnR7X5SYXC2Feuiu2iU8y84x7At/mdJ55tPa96lTE4ipZScwGnQQABaaAatu9Sxl1OF9dAzC3c9/ocPi9mVadRqVVDdCwzLbKwB6wPDgbeM6nYXI0h74hcoVrFN5YqdxPduPWc/Q27/F1jTa6nEVAtxY5BUcIpv2gMBeesOzfn635uzNxjxwsFLMPjtatOm1f0v5kSZTUljTFjmOihS1yoa3BCwDMewAGG3tmBLNjbPXRqwfMtYABe7zVSqvz3w7sTqt732EFNRVLrTFlBJUcACxOnxhXYnUb3vsJy9r5YSXdE73kbjN2A6p8/2mIzdger6zN7N567MjX4C8yMkZA75ogIeOsaOIhFFf2g8peJRV9r6TQIl5iYo0eNJDCiiijiMAMcGQjgyokZ6vWPp9BHWM/WPp9BHEyuK50u50afCjmq56Te831kVj1h0m8z9TGE9Aw/Kh2X6KnqDNvg5QwF8rK1vdINvlIJQU5rH8OsrBWGuXNu9VPDwhapTDCxg5dlFSebYqDvAsVPoRaPOO8cvaGAeJ3ZRdpRB2SopQ4mqKjiqGquBZWXnBmY9gKz1utTLIyqxQkEBxYlSQQGAOlxv17J5hj8CxS2YniNwse2wh/k1ywpBUoYyqFrAEBm0VwNxLbgbbz4QarTaSI4PAToRlKTu27uwcw9etQFKlUWpXJZaZrCxO4/iVRYBRuGlzr5whtc/gVOijXUgLU6jMdFVvAkgesZto0QLmrTsbWOdbG+62s4f/AFD24alPmaSk0ww5y4KmoUNwovqBmHHf4caVBvQLe880jyjH03Ss1MrkVXdTcFygUkWsN5FrStqZDEAqy2BzgMouRqBmAuR4Qpt+qhxFUo7MM17to+upD/1C9j4iC2IO83+8ujFs4VSSTcN3O/qb8LgRixza9ekhN7aZcwsPm3xmOjsTFUnISi1yCpsAysDvDDcR5zveQ+wjRRqtRbPVt0TvVFvYHxNyT6To8W6opYjdu8+A+MJSSR2sNh/6UU9TheRnJL/5HOYlQuRDURVOgqB0CgndpdjbhYT0VjKcDTdKeSpbMrVdRbcaht8gPhLSZGPUM3VBbqK6r2EyYMguzdIMBl3HIyOdbHvBqY9GHbLqrS2iXyEaFAVYd5X6QP6SMvkV8Y8vIknYrYQrsTqN732EFNC2xOo3vH6Cc7bX0j7oUNTcZuwHV9f2mEibsD1fX9pm9m872FX4DQZWaglhmOous7VerKmk0CRVy/nF7RHFVe8JksIrQeOLl0JOCLXcZ73FpaK69soFuySU+EtVaRBlwqCOGkA3hLFYy1VGREIos0eT/mCBl4gZGIRidipusfT6CSEgesfT6CTEyuJ50u50YcKOaq9Y+Z+se0g28+Z+smBPQaPKj2X6KHqPaOIsslaSYiBF4MxtEq4sEK1Ogwfq77g5vysDub46XhaZdpUcyG8Zq6JRdmYdpbMVaTjLYgEEcR2jSNiUV6YIqGoDbpt1v1/1jcfETXQqo1LIpe6rZg+p8CrfmX5i1jMjYkmkudMrKu8bqigkK3mAuU+UhfNFtvIGbc2DztfNVpgVHKpUKnKBWqkCm3kxVv8AqhPY3JqjRyHm15xRYtqbkaFtToTLkwyrWTnK3OCpYK28nmKS1cKxI49M+cNMZGm7u5CpCCs7LvYgRB9emKtQU3DZLMcw3c4hpkC/67zRj8SEps54An5S7BYY01Kls12ZvVgoIHh0ZOWeQ0MvEXsZBpK8g0kVlTSLMgs9RioGmYbhnIHS7Vvlv2Wvwk2kHW6stgbgizC6m43MOztjSXhJR1GcwvsPqH3j9FgY3IBNM0zxRtSn9JPG3bDOwPZn3j9FnN2w74Rv1RJK0rBAzbgj0fX9pjM2YPq+szuzed7Ea/AXkzJW3zUZkxG+dXF8ALDUjFI3khAIFkiYkxKxLBC4lLJiWUuMrEtpcZfHUiNFEIpMQKvGvI3ivEWjcT/nASQkBvPn9hJiZfEc2XcPhwo5g8fM/WWCV8fU/WTE9CpcuPZFD1J2khIiSEdjDkSJGhkjGjDg7CtVztRQBlPSy7iLb2TtNr3HEDwmKtVqCjUTLmRGzK3FGcHon+liAQe0HtE2Y2n0g1yLcV0Isd4PaJh2jSp84QcTkp1VKc4o0Yng6/l6Q/SV7LyueV/yEU7Oxbyfalnsik5qKMb6mlVVsrob9hVgPC0PloH2DiVqKtTdUZLVbHeyVHAYjxUjUeu8TVtPElEYqLsFZgPdBJ+QkaOUcxV852JZOce9lNNCyODxLUmtp4XB9RNxMwimlFajISVL6jrM1TIoIVRqWIUNbhfWwmsU2yhitg3kbeBsTYycWiqeS9CRMYxExEyZWQeVgy0iZ6qx0IsZLAXfnNLZvzdHSzf1ACx7bX4wvsQdA+8foJzNPFor5XR876BkF1ZhuzLvvbS47BedRshCqEMCDmOhBB3DgZydru2Fa9UWJZm0zXher6zIZqw3V9Zn9nc72I1+EvMx4g6zXMNY6zpYyXgBqeowlglYliwKmTkSWWKJWJfRhlMpY4WWUeMQio7zCYrMiRjxrxRCAxMV5EmNeJlxNd58/sJMytOPnJzL1+ZLuHR0RzJ3ySmRtJCeh0uXHsihliyYkBJ3jsYZpG8kZCIRRjEuIKrC5pFBkem4Z6mUNT5vczVV7VuDfiAQdwuZcXEAbSq826OHNOx6yi9rggBgdCpvYg6WMhUjeLLaTsy/YPRWx0KmoGGmU2dgGQ77XBHhY9otfhqvOVVdagAaniBbsCMq39WUr6wfg9nVKdOqobNSSqSHQZhkqKrsqr1lYBTcE2BHDedS83TFNqdI9PMy3IBbnHzuBe11Gi5hYaHdpYaM1awW0m7rsbcPS5ukqZi2UbzbUk3ZiO0k3Mlstc+apdgUdqJG4MoUMb9uViB4XaZamIKuqhg7XB/D1CkX0LmyC176HQga6Cb6NZE6AZAd5CujG57cpOt5fdPIpknr1Nl4pEG8cGWgoxkCssjMY6EZa1BW0IuDNuzadREepTJqNfRalSplNgNAbkL8DKGhfYo/DPvH6CcvbLccK2uqJweZowWILqGZCh4qbG3kw0YeIhLDboDwtBkrvaoMji5pN37demeBsLEcbA8NTmH3TP4JJVU1o0NiNCxjpBLY+lbNnAUnKCdATe2l9/nNuPQstlNukpOl7gMCR6gEeswttGkCRmtbhlYfC41heKvNqKVyulHK5rUSYgGnjLqWWolEtqVbM5Bvpc5rLpvAvv39ujZG2edNRWC/htlzobq3RBuRvXf5aHXhK40ZryZKdKVmwwJfRmD+Ppf/AGJ8RNWDxCPfIytbfYg2hUISWqBWma7RqG8yUjQ6xl61REhFHbeYpFiAV4xMheOTGLy6l95Myuju9ZYZma3Ml3DY6I5gSYMrEmDPRKfAuxQyYMmDIAyUTGHaQYyRMpqNEIcnf4Ak+AAuSfAAQNtqjTZUzVlplyTqM3NqozFqmuhsOrv1A0hEc70stslRcmbulM1SoD5qFP6TOb2lTzJT5xbEAKcup6bXcjx1A/SsqlJyukXwilmzqOT6YZr0kJelXJFSpUIptUYi5CoBbpc3Y36R0NzOqqcmsIxzNQVmta7FmNhuAJOgHZwlGxtkBaNlvTLG62sSigBaYsQQSFVbg31BhmiCFAZsxA1awW57bDdAldFVWd5ZM5LaPJQpc0OmvcPWHkfzeuvnA1GkUYshy1BpqBmHgQw0noGMxXNi5RyNbsuUhbd65B+u6Yq9HD4m4IIqKOKtTqqDcA2cAlbg8CJfGt5SzIqq0cimKyhmrc47cCi0gPVQF+N5ecaqoHdlQHdmZL/9Ia4mvH7Hq0tfaJ3gNR5r9xB4w1NrGwuNQePxhEc1eLLFKL1N6gkZsrZSLg2IBHaDx3yJMyUcEiuagUFyLFzq1uzMdbTSZZG/mQlbyIsYZ2J7M+8foIEMObD9n+o/acrbf0vuh4ak8bhVqWDA27QbEEG4ZTwIIBB8ITwgIUXNzxPb4ym0tNUKhY7hczO7Of8AUt3/ALCr5xK8fiVQZm9BxJ7BOWxVY1GLN6DgB4SzG4o1Gu3oOwSoiabDYdU/FLVl9KluL1KagsMx0A3nh8YKxmGr069NsMXSpUBBAFs1MjUsDwG+53QnisIHy579E5lsSLN26cdIIxmzsznm1LsdXuTdlUgkMb6jwl1VNxYRCxvaurezdXVGVKlRiqWJFzYE6tf8o85p2diKlNg4IVsxzAagpwQE8d12IPhaUV26dRGpquWrW3WsVZhYWtwt9eEsGZmOtFVAGUD8Mnwt1SfK1+wxoQbj43chNpq1jrdm7bDUw1YohLBbgnKGbqqxbcTwvodANdJvp1zztrG3bwnCUnte4VlYZXRhdXU2urA7xOs2NjFqUwyBhkPNsrXuCtraneCpBB4giB4mi6bUloc6rTUc0FsTofOKXlLxSLhfMGOUvHvKs0ctKbl5robpa0pwvVlzTNVuY+4bHRHLiSBkVkwJ6LDgXYoZJZJTICSiYwnaDto4vIrNYnKLkDU9g+ZA9Zsrvqqi13ZUW/FmICj4mVUsOy84jEEM41Hdp9UD9V29R2SDfkicUtWRw+GUOCajhSqioEIs7i5bRhuGaw3HQ66mZ8ewDgU0PSORLt0xmBDHdbMQTYHQG3jCASDNrmzUvfCnS+jgqdOPW3b+zWQlBWZOEm5B3kfymorRoUa9Tm2cMtLnNMxptkqJmOgYPfQ7wRa+s7GeNVgBVDYlA9GqOdcAaUmeoDWVTocwVH7De0OYLHYnBuKVKpzlO7BUqaqcoJUBhrTva1xcAndBY03JXFWo2d15nc4tDUrU0tdEvVfsLDSiPHXM3gaamZcNiqWIrnKwYUgbWF8zBrFme1rK3VW+8FraKZHZfKGhiRzbXpuwsabmxNxrkYdb0sfCW4/Y4yoKCKAuRGp53pU2ormISyAje3d1GZb2aRaa1BWrBRWB3EHy7RB+O2NTqdJeg+/Mu4+8u4+e+A6VSthDUBR6ju712KBRQ5tQEp06Qv8AhH2akEEtlYrmNpp2dtE4mor5XYUzky0i3NLVGlWpUqtlFRQ11VVzadK3SGVKTWgyZixuEqUfaDo98ar69nrKc06nH7RWm6o46LU6rlt+qPRVUCgdIsa2g33FrTFjdgq3So/htvynqeVh1fS48IVTxH3Fil1Ad4c2J7P9R+0B16T0zlqKVPDunyPGHNiH8P8AUftAttu+Fy6onDUICVbQa1FvIy2Ztqt+E3kPrM3gOcibV2jnZMCMI82KCpEajWEHbMrP/EM4QlVpkE8BnJVW8RmQiaMW97qGscpN+zTT4n7yrBVhcC7k5VTNYAEKLC4v6+srk957oFiNoYfDeCpLN+RfXW5JO8k3+Mzld4YAg7wd1uM3VF7fQ9spZPrCVmThUUlvReQhVuwuqZFW2VVIJI6t2zWtu4XnYbEw5TDUgWzNlUs1rZiRqbf5unHkTudnj8Gn7if2iB4yPhRTiJZWNtBuiIpVQe0UDU8gQ4/NpJF5j5zSS52UXCQ1g+qPWXPulGAP4Y9frLn3Hymcq8x9wuOhzCyUiJK09FjwoHZJRJSIkliYiCJZg3EbvDTeOw675MiSAijCIwPt/DCpkpZghdgqsdwexyfFgB6wyYC2zUU1qCOhZMxLi28Cm5Cg8GJGnkTIT4WW0U3JWLMPSdai1F6dKs9KqF1JzJdaq5TqL3bTXeN8KvRUGyjQGy8dBoNfKBNnUyuHphTmsS6EG9lqEsMxFiGDZh45bjW8P3JAY631uLG99eH/AK9JXQySLK1zBisArbxNGz9uYjD2D3rUxwY9NR/S/HyPxEttIOkvcVJZg50mD2jh8YmVWvqrGmSUqKUYMDYEHRgNRpNOFwC03LU+ipVVNMAZboLIw7Dl6J7QF7JwmIwAJDLdWGoZSQQfAjUQps7lPWpdHErzi99RaoPeG5vkfODToNZxIOPQJ7ZxQWujMADTDrRz3szNkNV8o1cKObVVXVmcjS2YaNi7Z52nQ50ZKtdOcWnrmyBQWdl1yKSRvJtmUXvpN2ExVGumamyuu423i41BG9TYzEcBSwxqYhB0mRKdjqTkLkdM9I3zi9yRZFta0oSd7ETLyixtzzQ3DVvPgPhr6y3Yfsv1GA6hJNybkm5PaTDmwx+F+oyjbEVHCW9UXQ1CImLbJ/D9QPnNog/bh6A8WH0Mz+z1evHuWriQGkK9SwJildfdNjYJeWYMwdXPTctoeds19OjkBT0N/nK8Q9TmkFFQta4LlmU01F+kq26TNb82gvMFZa9OozIDWRwqshYbl6uUk6W4S1cT0EZadX8QsFWy3zK5Qgm+hzeHZB1Tkl4roxO0ac6mLlKilUv0zt7HWVCci5iC11uRprlbN/4yg2+s5jG7cqoSuUdE2JuWswFyBuud1zCey9pNUAzqBmFwVN1PgeIPgZOliKb8N8zU4PZeIw+Gi6iCFT/PhO8wYtTQf0L/AGicHV3f54zv6XVUeA+kjjNEUV/IqMUeqNY05j1Bzhm3RNFFGCA/s72a/wCcZfU3GKKZyrxvuGR0OZP2kkjRT0ZcKB2ON/8AnbLB/nwiijMQ4jH/AD4xRRhERBdfe/vp/s14opGehdQ4zDsP/h1/V/uvOoqfl91foIopVT8vctxOpCVPFFCECDTPid0UUdEkLkT/AMYf+WfrOr5SdRPe/wDBoooJ/vEJanOcfhD2xPZ/qMUUE239L7onDUILB23OqvvD6GKKZ3Z31ES6PEgIJkx274/eKKbFD4vkz7P9A9eEuT21H/nH/aoxRQzG8pGB/hb659n+0cxtPf8A/qf+1If5LewH6v7jHimYp8ce6PX8R9MwtV4z0FNwjxTqYzRGRr+RXViiinNeoM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9460" name="AutoShape 4" descr="data:image/jpeg;base64,/9j/4AAQSkZJRgABAQAAAQABAAD/2wCEAAkGBxITEhUSEBIVFRUVGBYVFRUVGBUVFRUVFRUWGBUXFRUYHSggGBolGxUYITEhJikrLi4vFx8zODMtNygtLisBCgoKDg0OGhAQGy0lHyUvLS0vLS4tLi01LS0tLS0vLTUtLy0tLS0tLS8tLS0tLy0tLS0tLS0tLS0tLS0tLS0rLf/AABEIAMEBBQMBIgACEQEDEQH/xAAbAAABBQEBAAAAAAAAAAAAAAAFAAECAwQGB//EAEEQAAIBAgMDCQYEBQIGAwAAAAECAAMRBBIhBTFBBhMiMlFSYXGBM3KRobHBI0KC0RQVYrLwB7M0c5KiwuEkU4T/xAAbAQABBQEBAAAAAAAAAAAAAAAEAAECAwYFB//EADURAAIBAgMGBAYABQUAAAAAAAABAgMRBCExBRIyM1FxIkFhgRQVNFKRsQYTI8HhQkOh8PH/2gAMAwEAAhEDEQA/APXhFEI5kRxhLsOIIxrkVNCeqOPi0gtRu8fiZy621I05uG7oERw7lFO4Uw41bzl8DK7dp+MmKjd4/EytbXh9rH+GfULGKCucbvH4mPzjd4/Ex/m8PtYvhn1ChEaDecbvH4xucbvH4xfNofaxvhn1CVorQbzrd4/GLnW7xjfNofaxfDPqEgIrQbzzd4xc+3eMf5tT+1j/AAz6hK0dd8Gc83eMfnm7xi+bU/tY3wz6muv7QeU0kQVzhve5vH59u8Y62rT+1j/DvqFLRrQZz794xjiG7xi+bU/tY3w0uoUjQBi9tJTtzlZUvuzMoJ9DJ4faofqVQ3kwPxtuk/mStvbkrdRv5GdroORoNGIbvGbcMxI1llDHwrT3UmRnRcVctiiihxUNGJjxjEIpxp6svU6SnGjVZaFjeYiQiJiERkhh4ooohFQiEYRRhwbj/aeg+8qEtxvtD5L95XaZLG8+fc6dLgQBr4qoGaztvPHxMYYyp3zIVuu3m39xiUTcYbDUnRg3FaLyXQpk3cvGMqd8yX8bV75+Up4Tk9u8qirGnhwCRoznUA9gHEyVWlh6a3pQX4RbQo1K0t2B2X8wqd8/KOMfV75+X7TzOhtrE3uapPhZbfSdfsjaRqJdrX42+4g1OWFnLd3EvZBlfZ1alHevcONtCr3j8B+0rO1KnfPwH7TLSbOM1+iDYW/MRv8AQXlikcAIU8LQ+xfhHO3i8bTqn8/yH7SX8wq975D9pGnhwd4tfcew/eVMpBIbeLgxLC0H/oX4Qrs0fzCr3/kv7RDaFXvfIftM8XZ/hjSwuGiruEfwhXZo/mFXvfIftF/MKve+S/tKuYfflP1+UgBKqVLB1eWovtZknvLU0HaNXvfIftMKbQxFeqaNOplCjNUcBSVU6ADTrEg28jGxLWEo/wBPawavi1PW/CI8VHODTyJ/7pd8Hh1nuL8IDxtWcKLcXmZ9p4DC0HHOCxbU1nOY5r6Zy2uvaIQr4BQQymxFiGU6jyI4fIyfK7ZArLZkV8pDBWvlYqQcrW3A2tfxmPYuMWpRfKlVVp1CiLWGVwpANrdgbMAfCH5SW41lYz1K8Uqied7M6bZeKLqQ3WXQ9hvqGHmPmDD2BPRPn9pxnJavnq1rG4UU1Pg16ht52I+InZYDqnz+0xn8mNHaMoQ0/wAGljNzw6k9TREY5jTrFA0aPGiEVYzrLL1lGL6y+UuEZajEoxjxjJCHijR4hFAj3kBHjDmDGe0PkPvICTxfXPkPvIiZLGc+fc6VLgRzVbrt7zf3GOsVfrt7zf3GMs32G5MOy/RTLUwcocUadB2G8KbTzKhuvx+89N27h89Jl7RPOFoFWKnhu8RBdoRdk/I7Ox5xTlF6mpERadJhXSo1QHNTAKvScb1ZTvXsYaGG9i1coe+gKN8hofjA9DD34TTi66qhS7XbRsliVFvHSclvNNHTr1I0aMnVll1Z3Gxeng8K4/NSBPvMzF/+68Vao5eph0R1YICtS3Qu+lw1rXGp8xbxHLcgOUyU0/g8UwRcxahUY9EFjdkY8AWJYHtY3tpPRFGnDtvvB8bztUqu/FGOpVU8zLgqLpSWm9Q1GG9zoWPbachy35QPRxJRCLZUJ3b7a8Oy06XbW2KdBCXYXtoo3n/O2eaYZ3xFSrijTFRKd8wYjK76BaQBILG1zYdgvvvDaVo+OX/pRXlKVoxdn16HU7E5RCqjE701ccQO9v1H0+cP7LxANE1zrdWqWAuebF7BRx0F7eM47k/glFQ11DAW5oISOm1hnLgXAA0Fgd/z67Y+OprX/hQyq1NU6CqAEDC6gC2gseHbOTtrCyxdNU4PdV7tdfQCp7YjRm6bTlbzQU2ZtGm4psNBUF1DdFiLXOh1uBJbQogNccd/mOPwIksbgqTOlSoilqebKx3oWHSsewiVVqwa1j/7mY2Lh61DHunFNJX3unp38jvKpGrTVSOjMOKS4nI1KtXC4gYij1hcEcHU2zKbcDYa8CAZ2zCYMTgg28TeIonFTW6zXS5WYOul2qCi/FKtkIPgx0bzBnM42tiMSzUcCAQzdOohst7Wuz+XAayzHbKUZCEzdNSQBe4BuRbiLDdxE7Lk3h1VGyiwuPp84LjMbLC0JSgs8rX9QCOx6e8puTt0H5M7EXCUBRU5jcvUc73qN1mPyA8AJ0WA6p85jM2bP3Hz+0yOBqSqYnek7t3OjVio07I0xjHjGaEDGMURijCKcYemvlLhKMV7RfKaIlqIeKMYo4wo8aPHEZogZER1kCRixXXPkJER8R1z5D6RhMni+fPudGnwI5vEDpP7zf3GMsfE9d/eb6mMJ6Bh+TDsv0UvUbEWykncILfkvh7GviNCBmN2Kog8bHU+c2bWe1O/AFSfIEE/KEdrUw9CotgyupsDqCDqJmv4jxdWm6dKDtGTza9i+jkt48v5QYvDqzU6Bc2/OrWW/Yu/N8oO2XVFjcmwtdiNb7gTv32Gvb5zHiMqOwe+ZTaxGlh/l4l2gLkBeiVKkbr3y6k8OreaN7NoU8PuryV95vX/AAcWrVr4yajJ5t5I2V8IG0LjL2D7ToeTuCqczUAcooZWVczKwGVlzCx6hvqO0LBOxMamcBkGugJY2B4A3+s6vZupda9PpnKadxompzU2HEkWb9BnIpzjS8blf0OtQ2TVw8r1DnsYEYZgQWGVai92oosGPgwF79t4HrYpkuFCqCcxygLmJ4kieh4LY1DG1Hw5VQ6i7VaWValIG1gdNQew3H29C2LydwuGQLRooNNXIDO3iznUzs0tqb9NeHM4+I2aqdV+K6edjyfkfU5zCIVtmo1HDjS9nOZW04cIfxq1Di6dVaa82aQPOA9PnE6JRh3QLEHxnf4vYdCoc4QJUtbnaYVXt2E2sw8DcTyPlPt7FYTEPhalKjmXUOA+V1PVcU83EcLnUEa2gs6qfiZz3serVrNUbPe6u1jR/qJtQmhTpk2Z6gcAaHJTR1uddxZ/lM/JTHtfmXZkqKL5XJKutvHqnxGk5vCbQf8Aiv4iuorupuBUNkuPZkqBqg35RbdJV9ruaqVMqBqYO69jmJNiOABJsBunOlValvxPQNm7OlQwqw0s+r9X/Y9XUXkWlWy2ZqNNnFmKKSPEi8ucTuU3eKZxqkd2bj0B+0ajrkekLutRGVdOkQwuvqLj1nT7MZTnKdUtccNDqNPKc3iHfnKRpi5SpTqN2BBUUG/xnQ7GPRf3vtOZtj6aXt+x4rQ3GbcB1T5/YTEZtwHVPn9hM3s3nrsxq/AaIxjxpowEYxCKIRCKcT7QeUvEoxHtB5S+MhDxo8aSGFHiijiMYjiQvHBlZIx4jrn0+kdY1brH0+gjrMpiudPudGnwo5vEDpt7zfUyIkq3Xb3m+sionoGH5MOy/RS9R6iBgQdxg1cVVoDm1s6flVr3XwVhw8Jr2hiMi3G82A8ybCCTXazlAzFRoqavUa4AA9TKcXh6NeG7VjdAGN2l8JZJXk9EcxywCuDUNMI/brc9l7gA/CckqnS562lybDf27gJ6zXp061GpTxKnLlJZW66MvWsfyup+loa5C8gKOGprUxKrWr7wXW6077gqHc1rXJ43tBakN2EacHaK8rtl+y9q0ailOULTX/dTx5hh1Xo1c7NTVrgFQtTMc1PU9IZba9vlOv2PtCriAUpNZ+Yy1GIBIyMCtRQeswt8C09pq0EZSrorKdCrKCD5gzzzlTyJoUH/AIrDsaKFWR1UkLTdlIpuLbkLWVhuAa+gvBpUHfJnZjtSFSLhNdvMK8hEAeubDPakGawBYANqbeN50WLxtVa1KklFmVw5at+SmUtlVvFr6eXGeM8mOUhwdcVnd6oYZKouAMt79Bd1weJ8e2ey7I21h8SgfD1UccQCMy+DJvU+Bl9ODjFJnAli6Veo3D/kfYuzWo85nrVKpqVGqHOSQmb8lMG+VBwF5y/+omyMPiK1IVRZ+bsKi6OnSOW3Ai5OhnR7X5SYXC2Feuiu2iU8y84x7At/mdJ55tPa96lTE4ipZScwGnQQABaaAatu9Sxl1OF9dAzC3c9/ocPi9mVadRqVVDdCwzLbKwB6wPDgbeM6nYXI0h74hcoVrFN5YqdxPduPWc/Q27/F1jTa6nEVAtxY5BUcIpv2gMBeesOzfn635uzNxjxwsFLMPjtatOm1f0v5kSZTUljTFjmOihS1yoa3BCwDMewAGG3tmBLNjbPXRqwfMtYABe7zVSqvz3w7sTqt732EFNRVLrTFlBJUcACxOnxhXYnUb3vsJy9r5YSXdE73kbjN2A6p8/2mIzdger6zN7N567MjX4C8yMkZA75ogIeOsaOIhFFf2g8peJRV9r6TQIl5iYo0eNJDCiiijiMAMcGQjgyokZ6vWPp9BHWM/WPp9BHEyuK50u50afCjmq56Te831kVj1h0m8z9TGE9Aw/Kh2X6KnqDNvg5QwF8rK1vdINvlIJQU5rH8OsrBWGuXNu9VPDwhapTDCxg5dlFSebYqDvAsVPoRaPOO8cvaGAeJ3ZRdpRB2SopQ4mqKjiqGquBZWXnBmY9gKz1utTLIyqxQkEBxYlSQQGAOlxv17J5hj8CxS2YniNwse2wh/k1ywpBUoYyqFrAEBm0VwNxLbgbbz4QarTaSI4PAToRlKTu27uwcw9etQFKlUWpXJZaZrCxO4/iVRYBRuGlzr5whtc/gVOijXUgLU6jMdFVvAkgesZto0QLmrTsbWOdbG+62s4f/AFD24alPmaSk0ww5y4KmoUNwovqBmHHf4caVBvQLe880jyjH03Ss1MrkVXdTcFygUkWsN5FrStqZDEAqy2BzgMouRqBmAuR4Qpt+qhxFUo7MM17to+upD/1C9j4iC2IO83+8ujFs4VSSTcN3O/qb8LgRixza9ekhN7aZcwsPm3xmOjsTFUnISi1yCpsAysDvDDcR5zveQ+wjRRqtRbPVt0TvVFvYHxNyT6To8W6opYjdu8+A+MJSSR2sNh/6UU9TheRnJL/5HOYlQuRDURVOgqB0CgndpdjbhYT0VjKcDTdKeSpbMrVdRbcaht8gPhLSZGPUM3VBbqK6r2EyYMguzdIMBl3HIyOdbHvBqY9GHbLqrS2iXyEaFAVYd5X6QP6SMvkV8Y8vIknYrYQrsTqN732EFNC2xOo3vH6Cc7bX0j7oUNTcZuwHV9f2mEibsD1fX9pm9m872FX4DQZWaglhmOous7VerKmk0CRVy/nF7RHFVe8JksIrQeOLl0JOCLXcZ73FpaK69soFuySU+EtVaRBlwqCOGkA3hLFYy1VGREIos0eT/mCBl4gZGIRidipusfT6CSEgesfT6CTEyuJ50u50YcKOaq9Y+Z+se0g28+Z+smBPQaPKj2X6KHqPaOIsslaSYiBF4MxtEq4sEK1Ogwfq77g5vysDub46XhaZdpUcyG8Zq6JRdmYdpbMVaTjLYgEEcR2jSNiUV6YIqGoDbpt1v1/1jcfETXQqo1LIpe6rZg+p8CrfmX5i1jMjYkmkudMrKu8bqigkK3mAuU+UhfNFtvIGbc2DztfNVpgVHKpUKnKBWqkCm3kxVv8AqhPY3JqjRyHm15xRYtqbkaFtToTLkwyrWTnK3OCpYK28nmKS1cKxI49M+cNMZGm7u5CpCCs7LvYgRB9emKtQU3DZLMcw3c4hpkC/67zRj8SEps54An5S7BYY01Kls12ZvVgoIHh0ZOWeQ0MvEXsZBpK8g0kVlTSLMgs9RioGmYbhnIHS7Vvlv2Wvwk2kHW6stgbgizC6m43MOztjSXhJR1GcwvsPqH3j9FgY3IBNM0zxRtSn9JPG3bDOwPZn3j9FnN2w74Rv1RJK0rBAzbgj0fX9pjM2YPq+szuzed7Ea/AXkzJW3zUZkxG+dXF8ALDUjFI3khAIFkiYkxKxLBC4lLJiWUuMrEtpcZfHUiNFEIpMQKvGvI3ivEWjcT/nASQkBvPn9hJiZfEc2XcPhwo5g8fM/WWCV8fU/WTE9CpcuPZFD1J2khIiSEdjDkSJGhkjGjDg7CtVztRQBlPSy7iLb2TtNr3HEDwmKtVqCjUTLmRGzK3FGcHon+liAQe0HtE2Y2n0g1yLcV0Isd4PaJh2jSp84QcTkp1VKc4o0Yng6/l6Q/SV7LyueV/yEU7Oxbyfalnsik5qKMb6mlVVsrob9hVgPC0PloH2DiVqKtTdUZLVbHeyVHAYjxUjUeu8TVtPElEYqLsFZgPdBJ+QkaOUcxV852JZOce9lNNCyODxLUmtp4XB9RNxMwimlFajISVL6jrM1TIoIVRqWIUNbhfWwmsU2yhitg3kbeBsTYycWiqeS9CRMYxExEyZWQeVgy0iZ6qx0IsZLAXfnNLZvzdHSzf1ACx7bX4wvsQdA+8foJzNPFor5XR876BkF1ZhuzLvvbS47BedRshCqEMCDmOhBB3DgZydru2Fa9UWJZm0zXher6zIZqw3V9Zn9nc72I1+EvMx4g6zXMNY6zpYyXgBqeowlglYliwKmTkSWWKJWJfRhlMpY4WWUeMQio7zCYrMiRjxrxRCAxMV5EmNeJlxNd58/sJMytOPnJzL1+ZLuHR0RzJ3ySmRtJCeh0uXHsihliyYkBJ3jsYZpG8kZCIRRjEuIKrC5pFBkem4Z6mUNT5vczVV7VuDfiAQdwuZcXEAbSq826OHNOx6yi9rggBgdCpvYg6WMhUjeLLaTsy/YPRWx0KmoGGmU2dgGQ77XBHhY9otfhqvOVVdagAaniBbsCMq39WUr6wfg9nVKdOqobNSSqSHQZhkqKrsqr1lYBTcE2BHDedS83TFNqdI9PMy3IBbnHzuBe11Gi5hYaHdpYaM1awW0m7rsbcPS5ukqZi2UbzbUk3ZiO0k3Mlstc+apdgUdqJG4MoUMb9uViB4XaZamIKuqhg7XB/D1CkX0LmyC176HQga6Cb6NZE6AZAd5CujG57cpOt5fdPIpknr1Nl4pEG8cGWgoxkCssjMY6EZa1BW0IuDNuzadREepTJqNfRalSplNgNAbkL8DKGhfYo/DPvH6CcvbLccK2uqJweZowWILqGZCh4qbG3kw0YeIhLDboDwtBkrvaoMji5pN37demeBsLEcbA8NTmH3TP4JJVU1o0NiNCxjpBLY+lbNnAUnKCdATe2l9/nNuPQstlNukpOl7gMCR6gEeswttGkCRmtbhlYfC41heKvNqKVyulHK5rUSYgGnjLqWWolEtqVbM5Bvpc5rLpvAvv39ujZG2edNRWC/htlzobq3RBuRvXf5aHXhK40ZryZKdKVmwwJfRmD+Ppf/AGJ8RNWDxCPfIytbfYg2hUISWqBWma7RqG8yUjQ6xl61REhFHbeYpFiAV4xMheOTGLy6l95Myuju9ZYZma3Ml3DY6I5gSYMrEmDPRKfAuxQyYMmDIAyUTGHaQYyRMpqNEIcnf4Ak+AAuSfAAQNtqjTZUzVlplyTqM3NqozFqmuhsOrv1A0hEc70stslRcmbulM1SoD5qFP6TOb2lTzJT5xbEAKcup6bXcjx1A/SsqlJyukXwilmzqOT6YZr0kJelXJFSpUIptUYi5CoBbpc3Y36R0NzOqqcmsIxzNQVmta7FmNhuAJOgHZwlGxtkBaNlvTLG62sSigBaYsQQSFVbg31BhmiCFAZsxA1awW57bDdAldFVWd5ZM5LaPJQpc0OmvcPWHkfzeuvnA1GkUYshy1BpqBmHgQw0noGMxXNi5RyNbsuUhbd65B+u6Yq9HD4m4IIqKOKtTqqDcA2cAlbg8CJfGt5SzIqq0cimKyhmrc47cCi0gPVQF+N5ecaqoHdlQHdmZL/9Ia4mvH7Hq0tfaJ3gNR5r9xB4w1NrGwuNQePxhEc1eLLFKL1N6gkZsrZSLg2IBHaDx3yJMyUcEiuagUFyLFzq1uzMdbTSZZG/mQlbyIsYZ2J7M+8foIEMObD9n+o/acrbf0vuh4ak8bhVqWDA27QbEEG4ZTwIIBB8ITwgIUXNzxPb4ym0tNUKhY7hczO7Of8AUt3/ALCr5xK8fiVQZm9BxJ7BOWxVY1GLN6DgB4SzG4o1Gu3oOwSoiabDYdU/FLVl9KluL1KagsMx0A3nh8YKxmGr069NsMXSpUBBAFs1MjUsDwG+53QnisIHy579E5lsSLN26cdIIxmzsznm1LsdXuTdlUgkMb6jwl1VNxYRCxvaurezdXVGVKlRiqWJFzYE6tf8o85p2diKlNg4IVsxzAagpwQE8d12IPhaUV26dRGpquWrW3WsVZhYWtwt9eEsGZmOtFVAGUD8Mnwt1SfK1+wxoQbj43chNpq1jrdm7bDUw1YohLBbgnKGbqqxbcTwvodANdJvp1zztrG3bwnCUnte4VlYZXRhdXU2urA7xOs2NjFqUwyBhkPNsrXuCtraneCpBB4giB4mi6bUloc6rTUc0FsTofOKXlLxSLhfMGOUvHvKs0ctKbl5robpa0pwvVlzTNVuY+4bHRHLiSBkVkwJ6LDgXYoZJZJTICSiYwnaDto4vIrNYnKLkDU9g+ZA9Zsrvqqi13ZUW/FmICj4mVUsOy84jEEM41Hdp9UD9V29R2SDfkicUtWRw+GUOCajhSqioEIs7i5bRhuGaw3HQ66mZ8ewDgU0PSORLt0xmBDHdbMQTYHQG3jCASDNrmzUvfCnS+jgqdOPW3b+zWQlBWZOEm5B3kfymorRoUa9Tm2cMtLnNMxptkqJmOgYPfQ7wRa+s7GeNVgBVDYlA9GqOdcAaUmeoDWVTocwVH7De0OYLHYnBuKVKpzlO7BUqaqcoJUBhrTva1xcAndBY03JXFWo2d15nc4tDUrU0tdEvVfsLDSiPHXM3gaamZcNiqWIrnKwYUgbWF8zBrFme1rK3VW+8FraKZHZfKGhiRzbXpuwsabmxNxrkYdb0sfCW4/Y4yoKCKAuRGp53pU2ormISyAje3d1GZb2aRaa1BWrBRWB3EHy7RB+O2NTqdJeg+/Mu4+8u4+e+A6VSthDUBR6ju712KBRQ5tQEp06Qv8AhH2akEEtlYrmNpp2dtE4mor5XYUzky0i3NLVGlWpUqtlFRQ11VVzadK3SGVKTWgyZixuEqUfaDo98ar69nrKc06nH7RWm6o46LU6rlt+qPRVUCgdIsa2g33FrTFjdgq3So/htvynqeVh1fS48IVTxH3Fil1Ad4c2J7P9R+0B16T0zlqKVPDunyPGHNiH8P8AUftAttu+Fy6onDUICVbQa1FvIy2Ztqt+E3kPrM3gOcibV2jnZMCMI82KCpEajWEHbMrP/EM4QlVpkE8BnJVW8RmQiaMW97qGscpN+zTT4n7yrBVhcC7k5VTNYAEKLC4v6+srk957oFiNoYfDeCpLN+RfXW5JO8k3+Mzld4YAg7wd1uM3VF7fQ9spZPrCVmThUUlvReQhVuwuqZFW2VVIJI6t2zWtu4XnYbEw5TDUgWzNlUs1rZiRqbf5unHkTudnj8Gn7if2iB4yPhRTiJZWNtBuiIpVQe0UDU8gQ4/NpJF5j5zSS52UXCQ1g+qPWXPulGAP4Y9frLn3Hymcq8x9wuOhzCyUiJK09FjwoHZJRJSIkliYiCJZg3EbvDTeOw675MiSAijCIwPt/DCpkpZghdgqsdwexyfFgB6wyYC2zUU1qCOhZMxLi28Cm5Cg8GJGnkTIT4WW0U3JWLMPSdai1F6dKs9KqF1JzJdaq5TqL3bTXeN8KvRUGyjQGy8dBoNfKBNnUyuHphTmsS6EG9lqEsMxFiGDZh45bjW8P3JAY631uLG99eH/AK9JXQySLK1zBisArbxNGz9uYjD2D3rUxwY9NR/S/HyPxEttIOkvcVJZg50mD2jh8YmVWvqrGmSUqKUYMDYEHRgNRpNOFwC03LU+ipVVNMAZboLIw7Dl6J7QF7JwmIwAJDLdWGoZSQQfAjUQps7lPWpdHErzi99RaoPeG5vkfODToNZxIOPQJ7ZxQWujMADTDrRz3szNkNV8o1cKObVVXVmcjS2YaNi7Z52nQ50ZKtdOcWnrmyBQWdl1yKSRvJtmUXvpN2ExVGumamyuu423i41BG9TYzEcBSwxqYhB0mRKdjqTkLkdM9I3zi9yRZFta0oSd7ETLyixtzzQ3DVvPgPhr6y3Yfsv1GA6hJNybkm5PaTDmwx+F+oyjbEVHCW9UXQ1CImLbJ/D9QPnNog/bh6A8WH0Mz+z1evHuWriQGkK9SwJildfdNjYJeWYMwdXPTctoeds19OjkBT0N/nK8Q9TmkFFQta4LlmU01F+kq26TNb82gvMFZa9OozIDWRwqshYbl6uUk6W4S1cT0EZadX8QsFWy3zK5Qgm+hzeHZB1Tkl4roxO0ac6mLlKilUv0zt7HWVCci5iC11uRprlbN/4yg2+s5jG7cqoSuUdE2JuWswFyBuud1zCey9pNUAzqBmFwVN1PgeIPgZOliKb8N8zU4PZeIw+Gi6iCFT/PhO8wYtTQf0L/AGicHV3f54zv6XVUeA+kjjNEUV/IqMUeqNY05j1Bzhm3RNFFGCA/s72a/wCcZfU3GKKZyrxvuGR0OZP2kkjRT0ZcKB2ON/8AnbLB/nwiijMQ4jH/AD4xRRhERBdfe/vp/s14opGehdQ4zDsP/h1/V/uvOoqfl91foIopVT8vctxOpCVPFFCECDTPid0UUdEkLkT/AMYf+WfrOr5SdRPe/wDBoooJ/vEJanOcfhD2xPZ/qMUUE239L7onDUILB23OqvvD6GKKZ3Z31ES6PEgIJkx274/eKKbFD4vkz7P9A9eEuT21H/nH/aoxRQzG8pGB/hb659n+0cxtPf8A/qf+1If5LewH6v7jHimYp8ce6PX8R9MwtV4z0FNwjxTqYzRGRr+RXViiinNeoM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9464" name="Picture 8" descr="Kid birthday cards | Kids birthday cards, Birthday greetings for ..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76672"/>
            <a:ext cx="7992888" cy="599466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</TotalTime>
  <Words>0</Words>
  <Application>Microsoft Office PowerPoint</Application>
  <PresentationFormat>On-screen Show (4:3)</PresentationFormat>
  <Paragraphs>0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Slide 1</vt:lpstr>
      <vt:lpstr>Slide 2</vt:lpstr>
      <vt:lpstr>Slide 3</vt:lpstr>
      <vt:lpstr>Slide 4</vt:lpstr>
      <vt:lpstr>Slide 5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Owner</dc:creator>
  <cp:lastModifiedBy>Owner</cp:lastModifiedBy>
  <cp:revision>15</cp:revision>
  <dcterms:created xsi:type="dcterms:W3CDTF">2020-07-17T17:16:01Z</dcterms:created>
  <dcterms:modified xsi:type="dcterms:W3CDTF">2020-07-17T19:32:44Z</dcterms:modified>
</cp:coreProperties>
</file>