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75E3A-FCB8-4E40-A93A-7C60D5642A97}" type="datetimeFigureOut">
              <a:rPr lang="en-GB" smtClean="0"/>
              <a:pPr/>
              <a:t>07/07/2020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70B35-C58C-41D2-BD11-98FFB28E15B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339752" y="3013502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/>
              <a:t>I’m really sleepy.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67644" y="2767281"/>
            <a:ext cx="60087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/>
              <a:t>My brother/sister was unkind to me this morning.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35696" y="2924944"/>
            <a:ext cx="52986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/>
              <a:t>I can’t do 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95736" y="2551837"/>
            <a:ext cx="4752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/>
              <a:t>My friend isn’t </a:t>
            </a:r>
            <a:br>
              <a:rPr lang="en-GB" sz="5400" b="1" dirty="0"/>
            </a:br>
            <a:r>
              <a:rPr lang="en-GB" sz="5400" b="1" dirty="0"/>
              <a:t>speaking to 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53381" y="3013502"/>
            <a:ext cx="58372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/>
              <a:t>I’ve got a sore tummy.</a:t>
            </a:r>
            <a:endParaRPr lang="en-GB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316286" y="2828836"/>
            <a:ext cx="45114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/>
              <a:t>I’m hungry!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cdn2.vectorstock.com/i/1000x1000/09/61/single-cloud-shape-icon-vector-10360961.jpg"/>
          <p:cNvPicPr>
            <a:picLocks noChangeAspect="1" noChangeArrowheads="1"/>
          </p:cNvPicPr>
          <p:nvPr/>
        </p:nvPicPr>
        <p:blipFill>
          <a:blip r:embed="rId2" cstate="print"/>
          <a:srcRect b="14858"/>
          <a:stretch>
            <a:fillRect/>
          </a:stretch>
        </p:blipFill>
        <p:spPr bwMode="auto">
          <a:xfrm>
            <a:off x="197768" y="130324"/>
            <a:ext cx="8748464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30</Words>
  <Application>Microsoft Office PowerPoint</Application>
  <PresentationFormat>On-screen Show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231</cp:revision>
  <dcterms:created xsi:type="dcterms:W3CDTF">2020-05-20T18:49:09Z</dcterms:created>
  <dcterms:modified xsi:type="dcterms:W3CDTF">2020-07-07T15:52:51Z</dcterms:modified>
</cp:coreProperties>
</file>