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5" r:id="rId6"/>
    <p:sldId id="261" r:id="rId7"/>
    <p:sldId id="266" r:id="rId8"/>
    <p:sldId id="267" r:id="rId9"/>
    <p:sldId id="268" r:id="rId10"/>
    <p:sldId id="269" r:id="rId11"/>
    <p:sldId id="270" r:id="rId12"/>
    <p:sldId id="271" r:id="rId13"/>
    <p:sldId id="27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6CC9D-20B7-401F-BFF5-71D2A08EB1C1}" type="datetimeFigureOut">
              <a:rPr lang="en-GB" smtClean="0"/>
              <a:t>02/05/2016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E507-F025-4419-9A23-A5580205491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6CC9D-20B7-401F-BFF5-71D2A08EB1C1}" type="datetimeFigureOut">
              <a:rPr lang="en-GB" smtClean="0"/>
              <a:t>02/05/2016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E507-F025-4419-9A23-A5580205491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6CC9D-20B7-401F-BFF5-71D2A08EB1C1}" type="datetimeFigureOut">
              <a:rPr lang="en-GB" smtClean="0"/>
              <a:t>02/05/2016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E507-F025-4419-9A23-A5580205491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6CC9D-20B7-401F-BFF5-71D2A08EB1C1}" type="datetimeFigureOut">
              <a:rPr lang="en-GB" smtClean="0"/>
              <a:t>02/05/2016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E507-F025-4419-9A23-A5580205491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6CC9D-20B7-401F-BFF5-71D2A08EB1C1}" type="datetimeFigureOut">
              <a:rPr lang="en-GB" smtClean="0"/>
              <a:t>02/05/2016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E507-F025-4419-9A23-A5580205491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6CC9D-20B7-401F-BFF5-71D2A08EB1C1}" type="datetimeFigureOut">
              <a:rPr lang="en-GB" smtClean="0"/>
              <a:t>02/05/2016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E507-F025-4419-9A23-A5580205491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6CC9D-20B7-401F-BFF5-71D2A08EB1C1}" type="datetimeFigureOut">
              <a:rPr lang="en-GB" smtClean="0"/>
              <a:t>02/05/2016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E507-F025-4419-9A23-A5580205491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6CC9D-20B7-401F-BFF5-71D2A08EB1C1}" type="datetimeFigureOut">
              <a:rPr lang="en-GB" smtClean="0"/>
              <a:t>02/05/2016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E507-F025-4419-9A23-A5580205491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6CC9D-20B7-401F-BFF5-71D2A08EB1C1}" type="datetimeFigureOut">
              <a:rPr lang="en-GB" smtClean="0"/>
              <a:t>02/05/2016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E507-F025-4419-9A23-A5580205491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6CC9D-20B7-401F-BFF5-71D2A08EB1C1}" type="datetimeFigureOut">
              <a:rPr lang="en-GB" smtClean="0"/>
              <a:t>02/05/2016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E507-F025-4419-9A23-A5580205491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6CC9D-20B7-401F-BFF5-71D2A08EB1C1}" type="datetimeFigureOut">
              <a:rPr lang="en-GB" smtClean="0"/>
              <a:t>02/05/2016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E507-F025-4419-9A23-A5580205491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6CC9D-20B7-401F-BFF5-71D2A08EB1C1}" type="datetimeFigureOut">
              <a:rPr lang="en-GB" smtClean="0"/>
              <a:t>02/05/2016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E4E507-F025-4419-9A23-A55802054911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8000" dirty="0" smtClean="0">
                <a:solidFill>
                  <a:srgbClr val="0000FF"/>
                </a:solidFill>
              </a:rPr>
              <a:t>Wimbledon Stars</a:t>
            </a:r>
            <a:endParaRPr lang="en-GB" sz="80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tatic.independent.co.uk/s3fs-public/thumbnails/image/2015/05/07/09/Andy-Murray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8269426" cy="62020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1556792"/>
            <a:ext cx="7772400" cy="3096343"/>
          </a:xfrm>
        </p:spPr>
        <p:txBody>
          <a:bodyPr>
            <a:noAutofit/>
          </a:bodyPr>
          <a:lstStyle/>
          <a:p>
            <a:pPr algn="l"/>
            <a:r>
              <a:rPr lang="en-GB" sz="5400" dirty="0" smtClean="0">
                <a:solidFill>
                  <a:srgbClr val="0000FF"/>
                </a:solidFill>
              </a:rPr>
              <a:t>Last year... </a:t>
            </a:r>
            <a:br>
              <a:rPr lang="en-GB" sz="5400" dirty="0" smtClean="0">
                <a:solidFill>
                  <a:srgbClr val="0000FF"/>
                </a:solidFill>
              </a:rPr>
            </a:br>
            <a:r>
              <a:rPr lang="en-GB" sz="5400" dirty="0" smtClean="0">
                <a:solidFill>
                  <a:srgbClr val="0000FF"/>
                </a:solidFill>
              </a:rPr>
              <a:t>...almost 485,000 people attended Wimbledon.</a:t>
            </a:r>
            <a:br>
              <a:rPr lang="en-GB" sz="5400" dirty="0" smtClean="0">
                <a:solidFill>
                  <a:srgbClr val="0000FF"/>
                </a:solidFill>
              </a:rPr>
            </a:br>
            <a:r>
              <a:rPr lang="en-GB" sz="5400" dirty="0" smtClean="0">
                <a:solidFill>
                  <a:srgbClr val="0000FF"/>
                </a:solidFill>
              </a:rPr>
              <a:t>...39,000 spectators were in the grounds at one time!</a:t>
            </a:r>
            <a:endParaRPr lang="en-GB" sz="5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About 250 ball boys and ball girls are hired for </a:t>
            </a:r>
            <a:r>
              <a:rPr lang="en-GB" dirty="0" smtClean="0"/>
              <a:t>Wimbledon.</a:t>
            </a:r>
            <a:endParaRPr lang="en-GB" dirty="0"/>
          </a:p>
        </p:txBody>
      </p:sp>
      <p:pic>
        <p:nvPicPr>
          <p:cNvPr id="20482" name="Picture 2" descr="http://i.dailymail.co.uk/i/pix/2015/07/01/08/2A18356200000578-3144548-On_your_marks_Ball_boys_and_girls_get_paid_just_under_200_for_tw-a-8_14357350854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916832"/>
            <a:ext cx="7572976" cy="42523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Many people are involved in the actual tennis matches.</a:t>
            </a:r>
            <a:endParaRPr lang="en-GB" dirty="0"/>
          </a:p>
        </p:txBody>
      </p:sp>
      <p:pic>
        <p:nvPicPr>
          <p:cNvPr id="3" name="Picture 2" descr="http://i.telegraph.co.uk/multimedia/archive/01928/whitelines_1928377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844824"/>
            <a:ext cx="6984776" cy="43711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14602"/>
          </a:xfrm>
        </p:spPr>
        <p:txBody>
          <a:bodyPr>
            <a:normAutofit/>
          </a:bodyPr>
          <a:lstStyle/>
          <a:p>
            <a:pPr algn="l"/>
            <a:r>
              <a:rPr lang="en-GB" dirty="0" smtClean="0"/>
              <a:t>There are...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    </a:t>
            </a:r>
            <a:r>
              <a:rPr lang="en-GB" sz="4000" dirty="0" smtClean="0">
                <a:solidFill>
                  <a:srgbClr val="0000FF"/>
                </a:solidFill>
              </a:rPr>
              <a:t>- </a:t>
            </a:r>
            <a:r>
              <a:rPr lang="en-GB" sz="4000" dirty="0">
                <a:solidFill>
                  <a:srgbClr val="0000FF"/>
                </a:solidFill>
              </a:rPr>
              <a:t>7 ball distributors</a:t>
            </a:r>
            <a:r>
              <a:rPr lang="en-GB" sz="4000" dirty="0"/>
              <a:t/>
            </a:r>
            <a:br>
              <a:rPr lang="en-GB" sz="4000" dirty="0"/>
            </a:br>
            <a:r>
              <a:rPr lang="en-GB" sz="4000" dirty="0" smtClean="0"/>
              <a:t>    </a:t>
            </a:r>
            <a:r>
              <a:rPr lang="en-GB" sz="4000" dirty="0" smtClean="0">
                <a:solidFill>
                  <a:srgbClr val="FF0000"/>
                </a:solidFill>
              </a:rPr>
              <a:t>- </a:t>
            </a:r>
            <a:r>
              <a:rPr lang="en-GB" sz="4000" dirty="0">
                <a:solidFill>
                  <a:srgbClr val="FF0000"/>
                </a:solidFill>
              </a:rPr>
              <a:t>151 court attendants</a:t>
            </a:r>
            <a:r>
              <a:rPr lang="en-GB" sz="4000" dirty="0"/>
              <a:t/>
            </a:r>
            <a:br>
              <a:rPr lang="en-GB" sz="4000" dirty="0"/>
            </a:br>
            <a:r>
              <a:rPr lang="en-GB" sz="4000" dirty="0" smtClean="0"/>
              <a:t>    </a:t>
            </a:r>
            <a:r>
              <a:rPr lang="en-GB" sz="4000" dirty="0" smtClean="0">
                <a:solidFill>
                  <a:srgbClr val="0000FF"/>
                </a:solidFill>
              </a:rPr>
              <a:t>- </a:t>
            </a:r>
            <a:r>
              <a:rPr lang="en-GB" sz="4000" dirty="0">
                <a:solidFill>
                  <a:srgbClr val="0000FF"/>
                </a:solidFill>
              </a:rPr>
              <a:t>20 ground staff</a:t>
            </a:r>
            <a:r>
              <a:rPr lang="en-GB" sz="4000" dirty="0"/>
              <a:t/>
            </a:r>
            <a:br>
              <a:rPr lang="en-GB" sz="4000" dirty="0"/>
            </a:br>
            <a:r>
              <a:rPr lang="en-GB" sz="4000" dirty="0" smtClean="0"/>
              <a:t>    </a:t>
            </a:r>
            <a:r>
              <a:rPr lang="en-GB" sz="4000" dirty="0" smtClean="0">
                <a:solidFill>
                  <a:srgbClr val="FF0000"/>
                </a:solidFill>
              </a:rPr>
              <a:t>- </a:t>
            </a:r>
            <a:r>
              <a:rPr lang="en-GB" sz="4000" dirty="0">
                <a:solidFill>
                  <a:srgbClr val="FF0000"/>
                </a:solidFill>
              </a:rPr>
              <a:t>350 </a:t>
            </a:r>
            <a:r>
              <a:rPr lang="en-GB" sz="4000" dirty="0" smtClean="0">
                <a:solidFill>
                  <a:srgbClr val="FF0000"/>
                </a:solidFill>
              </a:rPr>
              <a:t>umpires</a:t>
            </a:r>
            <a:br>
              <a:rPr lang="en-GB" sz="4000" dirty="0" smtClean="0">
                <a:solidFill>
                  <a:srgbClr val="FF0000"/>
                </a:solidFill>
              </a:rPr>
            </a:br>
            <a:r>
              <a:rPr lang="en-GB" sz="4000" dirty="0" smtClean="0">
                <a:solidFill>
                  <a:srgbClr val="FF0000"/>
                </a:solidFill>
              </a:rPr>
              <a:t>    </a:t>
            </a:r>
            <a:r>
              <a:rPr lang="en-GB" sz="4000" dirty="0" smtClean="0">
                <a:solidFill>
                  <a:srgbClr val="0000FF"/>
                </a:solidFill>
              </a:rPr>
              <a:t>- </a:t>
            </a:r>
            <a:r>
              <a:rPr lang="en-GB" sz="4000" dirty="0">
                <a:solidFill>
                  <a:srgbClr val="0000FF"/>
                </a:solidFill>
              </a:rPr>
              <a:t>14 physiotherapists</a:t>
            </a:r>
            <a:r>
              <a:rPr lang="en-GB" sz="4000" dirty="0" smtClean="0">
                <a:solidFill>
                  <a:srgbClr val="FF0000"/>
                </a:solidFill>
              </a:rPr>
              <a:t/>
            </a:r>
            <a:br>
              <a:rPr lang="en-GB" sz="4000" dirty="0" smtClean="0">
                <a:solidFill>
                  <a:srgbClr val="FF0000"/>
                </a:solidFill>
              </a:rPr>
            </a:br>
            <a:endParaRPr lang="en-GB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Many people look after the spectators.</a:t>
            </a:r>
            <a:endParaRPr lang="en-GB" dirty="0"/>
          </a:p>
        </p:txBody>
      </p:sp>
      <p:pic>
        <p:nvPicPr>
          <p:cNvPr id="28674" name="Picture 2" descr="http://files.itproportal.com/wp-content/uploads/photos/Wimbledon-e143471990262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556792"/>
            <a:ext cx="7620000" cy="4680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5688632"/>
          </a:xfrm>
        </p:spPr>
        <p:txBody>
          <a:bodyPr>
            <a:normAutofit fontScale="90000"/>
          </a:bodyPr>
          <a:lstStyle/>
          <a:p>
            <a:pPr algn="l"/>
            <a:r>
              <a:rPr lang="en-GB" sz="4000" dirty="0" smtClean="0"/>
              <a:t>There are...</a:t>
            </a:r>
            <a:br>
              <a:rPr lang="en-GB" sz="4000" dirty="0" smtClean="0"/>
            </a:br>
            <a:r>
              <a:rPr lang="en-GB" sz="3100" dirty="0" smtClean="0"/>
              <a:t/>
            </a:r>
            <a:br>
              <a:rPr lang="en-GB" sz="3100" dirty="0" smtClean="0"/>
            </a:br>
            <a:r>
              <a:rPr lang="en-GB" dirty="0">
                <a:solidFill>
                  <a:srgbClr val="0000FF"/>
                </a:solidFill>
              </a:rPr>
              <a:t>- 191 night cleaners</a:t>
            </a:r>
            <a:r>
              <a:rPr lang="en-GB" dirty="0"/>
              <a:t/>
            </a:r>
            <a:br>
              <a:rPr lang="en-GB" dirty="0"/>
            </a:br>
            <a:r>
              <a:rPr lang="en-GB" dirty="0">
                <a:solidFill>
                  <a:srgbClr val="FF0000"/>
                </a:solidFill>
              </a:rPr>
              <a:t>- 114 day cleaners</a:t>
            </a:r>
            <a:r>
              <a:rPr lang="en-GB" dirty="0"/>
              <a:t/>
            </a:r>
            <a:br>
              <a:rPr lang="en-GB" dirty="0"/>
            </a:br>
            <a:r>
              <a:rPr lang="en-GB" dirty="0">
                <a:solidFill>
                  <a:srgbClr val="0000FF"/>
                </a:solidFill>
              </a:rPr>
              <a:t>- 30 left luggage attendants</a:t>
            </a:r>
            <a:r>
              <a:rPr lang="en-GB" dirty="0"/>
              <a:t/>
            </a:r>
            <a:br>
              <a:rPr lang="en-GB" dirty="0"/>
            </a:br>
            <a:r>
              <a:rPr lang="en-GB" dirty="0">
                <a:solidFill>
                  <a:srgbClr val="FF0000"/>
                </a:solidFill>
              </a:rPr>
              <a:t>- 30 lift operators</a:t>
            </a:r>
            <a:r>
              <a:rPr lang="en-GB" dirty="0"/>
              <a:t/>
            </a:r>
            <a:br>
              <a:rPr lang="en-GB" dirty="0"/>
            </a:br>
            <a:r>
              <a:rPr lang="en-GB" dirty="0">
                <a:solidFill>
                  <a:srgbClr val="0000FF"/>
                </a:solidFill>
              </a:rPr>
              <a:t>- 700 security guards</a:t>
            </a:r>
            <a:r>
              <a:rPr lang="en-GB" dirty="0"/>
              <a:t/>
            </a:r>
            <a:br>
              <a:rPr lang="en-GB" dirty="0"/>
            </a:br>
            <a:r>
              <a:rPr lang="en-GB" dirty="0">
                <a:solidFill>
                  <a:srgbClr val="FF0000"/>
                </a:solidFill>
              </a:rPr>
              <a:t>- 1,800 catering staff</a:t>
            </a:r>
            <a:r>
              <a:rPr lang="en-GB" dirty="0" smtClean="0">
                <a:solidFill>
                  <a:srgbClr val="FF0000"/>
                </a:solidFill>
              </a:rPr>
              <a:t/>
            </a:r>
            <a:br>
              <a:rPr lang="en-GB" dirty="0" smtClean="0">
                <a:solidFill>
                  <a:srgbClr val="FF0000"/>
                </a:solidFill>
              </a:rPr>
            </a:b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Many people enjoy the food!</a:t>
            </a:r>
            <a:endParaRPr lang="en-GB" dirty="0"/>
          </a:p>
        </p:txBody>
      </p:sp>
      <p:pic>
        <p:nvPicPr>
          <p:cNvPr id="3" name="Picture 2" descr="http://images.radiotimes.com/namedimage/Wimbledon_in_numbers.jpg?quality=85&amp;mode=crop&amp;width=620&amp;height=374&amp;404=tv&amp;url=/uploads/images/original/1427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682458"/>
            <a:ext cx="7129636" cy="43007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18658"/>
          </a:xfrm>
        </p:spPr>
        <p:txBody>
          <a:bodyPr>
            <a:normAutofit fontScale="90000"/>
          </a:bodyPr>
          <a:lstStyle/>
          <a:p>
            <a:pPr algn="l"/>
            <a:r>
              <a:rPr lang="en-GB" dirty="0" smtClean="0"/>
              <a:t>Food served in 2015...</a:t>
            </a:r>
            <a:br>
              <a:rPr lang="en-GB" dirty="0" smtClean="0"/>
            </a:br>
            <a:r>
              <a:rPr lang="en-GB" dirty="0">
                <a:solidFill>
                  <a:srgbClr val="0000FF"/>
                </a:solidFill>
              </a:rPr>
              <a:t>- 190,000 sandwiches</a:t>
            </a:r>
            <a:r>
              <a:rPr lang="en-GB" dirty="0"/>
              <a:t/>
            </a:r>
            <a:br>
              <a:rPr lang="en-GB" dirty="0"/>
            </a:br>
            <a:r>
              <a:rPr lang="en-GB" dirty="0">
                <a:solidFill>
                  <a:srgbClr val="FF0000"/>
                </a:solidFill>
              </a:rPr>
              <a:t>- 130,000 lunches</a:t>
            </a:r>
            <a:r>
              <a:rPr lang="en-GB" dirty="0"/>
              <a:t/>
            </a:r>
            <a:br>
              <a:rPr lang="en-GB" dirty="0"/>
            </a:br>
            <a:r>
              <a:rPr lang="en-GB" dirty="0">
                <a:solidFill>
                  <a:srgbClr val="0000FF"/>
                </a:solidFill>
              </a:rPr>
              <a:t>- 207,000 meals</a:t>
            </a:r>
            <a:r>
              <a:rPr lang="en-GB" dirty="0"/>
              <a:t/>
            </a:r>
            <a:br>
              <a:rPr lang="en-GB" dirty="0"/>
            </a:br>
            <a:r>
              <a:rPr lang="en-GB" dirty="0">
                <a:solidFill>
                  <a:srgbClr val="FF0000"/>
                </a:solidFill>
              </a:rPr>
              <a:t>- 32,000 portions of fish and chips</a:t>
            </a:r>
            <a:r>
              <a:rPr lang="en-GB" dirty="0"/>
              <a:t/>
            </a:r>
            <a:br>
              <a:rPr lang="en-GB" dirty="0"/>
            </a:br>
            <a:r>
              <a:rPr lang="en-GB" dirty="0">
                <a:solidFill>
                  <a:srgbClr val="0000FF"/>
                </a:solidFill>
              </a:rPr>
              <a:t>- 6,000 stone-baked pizzas</a:t>
            </a:r>
            <a:r>
              <a:rPr lang="en-GB" dirty="0"/>
              <a:t/>
            </a:r>
            <a:br>
              <a:rPr lang="en-GB" dirty="0"/>
            </a:br>
            <a:r>
              <a:rPr lang="en-GB" dirty="0">
                <a:solidFill>
                  <a:srgbClr val="FF0000"/>
                </a:solidFill>
              </a:rPr>
              <a:t>- 40,000 char-grilled meals</a:t>
            </a:r>
            <a:r>
              <a:rPr lang="en-GB" dirty="0"/>
              <a:t/>
            </a:r>
            <a:br>
              <a:rPr lang="en-GB" dirty="0"/>
            </a:br>
            <a:r>
              <a:rPr lang="en-GB" dirty="0">
                <a:solidFill>
                  <a:srgbClr val="0000FF"/>
                </a:solidFill>
              </a:rPr>
              <a:t>- 60,000 sausage baguettes</a:t>
            </a:r>
            <a:r>
              <a:rPr lang="en-GB" dirty="0"/>
              <a:t/>
            </a:r>
            <a:br>
              <a:rPr lang="en-GB" dirty="0"/>
            </a:br>
            <a:r>
              <a:rPr lang="en-GB" dirty="0">
                <a:solidFill>
                  <a:srgbClr val="FF0000"/>
                </a:solidFill>
              </a:rPr>
              <a:t>- 142,000 portions of strawberries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68760"/>
            <a:ext cx="8229600" cy="4032448"/>
          </a:xfrm>
        </p:spPr>
        <p:txBody>
          <a:bodyPr>
            <a:normAutofit/>
          </a:bodyPr>
          <a:lstStyle/>
          <a:p>
            <a:pPr algn="l"/>
            <a:r>
              <a:rPr lang="en-GB" dirty="0" smtClean="0"/>
              <a:t>Also...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>
                <a:solidFill>
                  <a:srgbClr val="0000FF"/>
                </a:solidFill>
              </a:rPr>
              <a:t>- 320 transport drivers</a:t>
            </a:r>
            <a:r>
              <a:rPr lang="en-GB" dirty="0"/>
              <a:t/>
            </a:r>
            <a:br>
              <a:rPr lang="en-GB" dirty="0"/>
            </a:br>
            <a:r>
              <a:rPr lang="en-GB" dirty="0">
                <a:solidFill>
                  <a:srgbClr val="FF0000"/>
                </a:solidFill>
              </a:rPr>
              <a:t>- 38 media staff</a:t>
            </a:r>
            <a:r>
              <a:rPr lang="en-GB" dirty="0"/>
              <a:t/>
            </a:r>
            <a:br>
              <a:rPr lang="en-GB" dirty="0"/>
            </a:br>
            <a:r>
              <a:rPr lang="en-GB" dirty="0">
                <a:solidFill>
                  <a:srgbClr val="0000FF"/>
                </a:solidFill>
              </a:rPr>
              <a:t>- Rufus, the harrier </a:t>
            </a:r>
            <a:r>
              <a:rPr lang="en-GB" dirty="0" smtClean="0">
                <a:solidFill>
                  <a:srgbClr val="0000FF"/>
                </a:solidFill>
              </a:rPr>
              <a:t>hawk!</a:t>
            </a:r>
            <a:endParaRPr lang="en-GB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i.dailymail.co.uk/i/pix/2012/06/30/article-0-13DE06EF000005DC-433_468x3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548680"/>
            <a:ext cx="6959730" cy="54726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Everyone is a star!</a:t>
            </a:r>
            <a:endParaRPr lang="en-GB" dirty="0"/>
          </a:p>
        </p:txBody>
      </p:sp>
      <p:pic>
        <p:nvPicPr>
          <p:cNvPr id="33794" name="Picture 2" descr="http://www.webweaver.nu/clipart/img/nature/planets/smiling-gold-sta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404664"/>
            <a:ext cx="6667500" cy="66579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52</Words>
  <Application>Microsoft Office PowerPoint</Application>
  <PresentationFormat>On-screen Show (4:3)</PresentationFormat>
  <Paragraphs>11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Wimbledon Stars</vt:lpstr>
      <vt:lpstr>Slide 2</vt:lpstr>
      <vt:lpstr>Last year...  ...almost 485,000 people attended Wimbledon. ...39,000 spectators were in the grounds at one time!</vt:lpstr>
      <vt:lpstr>About 250 ball boys and ball girls are hired for Wimbledon.</vt:lpstr>
      <vt:lpstr>Many people are involved in the actual tennis matches.</vt:lpstr>
      <vt:lpstr>There are...      - 7 ball distributors     - 151 court attendants     - 20 ground staff     - 350 umpires     - 14 physiotherapists </vt:lpstr>
      <vt:lpstr>Many people look after the spectators.</vt:lpstr>
      <vt:lpstr>There are...  - 191 night cleaners - 114 day cleaners - 30 left luggage attendants - 30 lift operators - 700 security guards - 1,800 catering staff </vt:lpstr>
      <vt:lpstr>Many people enjoy the food!</vt:lpstr>
      <vt:lpstr>Food served in 2015... - 190,000 sandwiches - 130,000 lunches - 207,000 meals - 32,000 portions of fish and chips - 6,000 stone-baked pizzas - 40,000 char-grilled meals - 60,000 sausage baguettes - 142,000 portions of strawberries</vt:lpstr>
      <vt:lpstr>Also...  - 320 transport drivers - 38 media staff - Rufus, the harrier hawk!</vt:lpstr>
      <vt:lpstr>Slide 12</vt:lpstr>
      <vt:lpstr>Everyone is a star!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Wimbledon Stars</dc:title>
  <dc:creator>Owner</dc:creator>
  <cp:lastModifiedBy>Owner</cp:lastModifiedBy>
  <cp:revision>5</cp:revision>
  <dcterms:created xsi:type="dcterms:W3CDTF">2016-05-02T17:37:23Z</dcterms:created>
  <dcterms:modified xsi:type="dcterms:W3CDTF">2016-05-02T18:18:23Z</dcterms:modified>
</cp:coreProperties>
</file>