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1" r:id="rId3"/>
    <p:sldId id="278" r:id="rId4"/>
    <p:sldId id="279" r:id="rId5"/>
    <p:sldId id="275" r:id="rId6"/>
    <p:sldId id="276" r:id="rId7"/>
    <p:sldId id="277" r:id="rId8"/>
    <p:sldId id="273" r:id="rId9"/>
    <p:sldId id="282" r:id="rId10"/>
    <p:sldId id="28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B211B8-EF54-4D13-9950-C72DF6FBAEA5}" v="29" dt="2020-02-28T11:55:33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ildrenssociety.org.uk/youngcarer/young-carers-servic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C2881B-8DC0-4C9E-AF6D-67C99E0F3FAA}"/>
              </a:ext>
            </a:extLst>
          </p:cNvPr>
          <p:cNvSpPr txBox="1"/>
          <p:nvPr/>
        </p:nvSpPr>
        <p:spPr>
          <a:xfrm>
            <a:off x="1075426" y="1765540"/>
            <a:ext cx="992612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>
                <a:solidFill>
                  <a:srgbClr val="0070C0"/>
                </a:solidFill>
              </a:rPr>
              <a:t>Welcome to our assembly</a:t>
            </a:r>
          </a:p>
        </p:txBody>
      </p:sp>
    </p:spTree>
    <p:extLst>
      <p:ext uri="{BB962C8B-B14F-4D97-AF65-F5344CB8AC3E}">
        <p14:creationId xmlns:p14="http://schemas.microsoft.com/office/powerpoint/2010/main" val="89284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and holding a video game&#10;&#10;Description automatically generated">
            <a:extLst>
              <a:ext uri="{FF2B5EF4-FFF2-40B4-BE49-F238E27FC236}">
                <a16:creationId xmlns:a16="http://schemas.microsoft.com/office/drawing/2014/main" id="{C6AFFD29-B2C6-43B5-B5C0-97B17A13F8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" b="154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mputer, table&#10;&#10;Description automatically generated">
            <a:extLst>
              <a:ext uri="{FF2B5EF4-FFF2-40B4-BE49-F238E27FC236}">
                <a16:creationId xmlns:a16="http://schemas.microsoft.com/office/drawing/2014/main" id="{EEF28858-2DBF-419C-929F-FC01DCB3BB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6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0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oung boy wearing a hat&#10;&#10;Description automatically generated">
            <a:extLst>
              <a:ext uri="{FF2B5EF4-FFF2-40B4-BE49-F238E27FC236}">
                <a16:creationId xmlns:a16="http://schemas.microsoft.com/office/drawing/2014/main" id="{597AADD0-9612-43EE-ACE7-7A339651E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6" r="19190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3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2BEA7-7978-4758-9D24-1106D883DD93}"/>
              </a:ext>
            </a:extLst>
          </p:cNvPr>
          <p:cNvSpPr/>
          <p:nvPr/>
        </p:nvSpPr>
        <p:spPr>
          <a:xfrm>
            <a:off x="1070186" y="4823461"/>
            <a:ext cx="6580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FF"/>
                </a:solidFill>
                <a:latin typeface="ReithSans"/>
              </a:rPr>
              <a:t>England captain Bobby Moore collecting the World Cup Trophy from Queen Elizabeth II back in 1966</a:t>
            </a:r>
            <a:endParaRPr lang="en-GB" sz="2400" dirty="0"/>
          </a:p>
        </p:txBody>
      </p:sp>
      <p:pic>
        <p:nvPicPr>
          <p:cNvPr id="4" name="Picture 3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BC5CFCFF-F857-4089-B5D6-60EDF0599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6" y="54992"/>
            <a:ext cx="12019472" cy="676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7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television&#10;&#10;Description automatically generated">
            <a:extLst>
              <a:ext uri="{FF2B5EF4-FFF2-40B4-BE49-F238E27FC236}">
                <a16:creationId xmlns:a16="http://schemas.microsoft.com/office/drawing/2014/main" id="{879306FB-BABD-4948-9231-C3132EC692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01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person, looking, sitting&#10;&#10;Description automatically generated">
            <a:extLst>
              <a:ext uri="{FF2B5EF4-FFF2-40B4-BE49-F238E27FC236}">
                <a16:creationId xmlns:a16="http://schemas.microsoft.com/office/drawing/2014/main" id="{069EF590-FCD9-499D-BFCF-A8BD82BAB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AutoShape 4" descr="https://i.guim.co.uk/img/media/1a44c24413a3af07f3bc5bfefb6731d82729e88f/0_29_3500_2100/master/3500.jpg?w=700&amp;q=55&amp;auto=format&amp;usm=12&amp;fit=max&amp;s=08ee11cd8ab6c454b11f807fab0cbdee">
            <a:extLst>
              <a:ext uri="{FF2B5EF4-FFF2-40B4-BE49-F238E27FC236}">
                <a16:creationId xmlns:a16="http://schemas.microsoft.com/office/drawing/2014/main" id="{F0675421-1018-4CE3-BAA8-C0598A48AE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35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78DFDF-69F3-4D89-BC47-F31A775B05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58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ign with white text&#10;&#10;Description automatically generated">
            <a:extLst>
              <a:ext uri="{FF2B5EF4-FFF2-40B4-BE49-F238E27FC236}">
                <a16:creationId xmlns:a16="http://schemas.microsoft.com/office/drawing/2014/main" id="{5579234F-3C72-4890-AE2C-43DD03029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95250"/>
            <a:ext cx="6667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49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651BDE-D903-4CBD-8F0C-4FEB90B07F4A}"/>
              </a:ext>
            </a:extLst>
          </p:cNvPr>
          <p:cNvSpPr txBox="1"/>
          <p:nvPr/>
        </p:nvSpPr>
        <p:spPr>
          <a:xfrm>
            <a:off x="2030083" y="1029419"/>
            <a:ext cx="81203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and contact details of local carers support services.</a:t>
            </a:r>
          </a:p>
          <a:p>
            <a:endParaRPr lang="en-GB" dirty="0"/>
          </a:p>
          <a:p>
            <a:r>
              <a:rPr lang="en-GB" dirty="0"/>
              <a:t>Details can be found at </a:t>
            </a:r>
            <a:r>
              <a:rPr lang="en-GB" dirty="0">
                <a:hlinkClick r:id="rId2"/>
              </a:rPr>
              <a:t>https://www.childrenssociety.org.uk/youngcarer/young-carers-services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79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48</Words>
  <Application>Microsoft Office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ReithSans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1</cp:revision>
  <dcterms:created xsi:type="dcterms:W3CDTF">2020-02-26T09:27:03Z</dcterms:created>
  <dcterms:modified xsi:type="dcterms:W3CDTF">2020-03-13T17:27:24Z</dcterms:modified>
</cp:coreProperties>
</file>