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6" r:id="rId4"/>
    <p:sldId id="259" r:id="rId5"/>
    <p:sldId id="257" r:id="rId6"/>
    <p:sldId id="263" r:id="rId7"/>
    <p:sldId id="264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451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531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618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062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4157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950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249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647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0236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6885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0E378-1195-4C49-9ABE-7F10A2C9D5B0}" type="datetimeFigureOut">
              <a:rPr lang="en-GB" smtClean="0"/>
              <a:pPr/>
              <a:t>20/04/2016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6B9C2-F51D-413B-A5D2-0CC6262DF3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538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britishlegion.org.uk/media/4101/somme100-remember2_1170x461.jpg?anchor=center&amp;mode=crop&amp;quality=90&amp;width=1440&amp;heightratio=0.2991452991452991452991452991&amp;format=jpg&amp;slimmage=true&amp;rnd=13103988900000000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9890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newsimg.bbc.co.uk/media/images/44709000/jpg/_44709412_m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120680" cy="460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662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tatic.wixstatic.com/media/1770fd_bd29d80cb4694444821f27aa4d5ca211.jpg/v1/fill/w_500,h_434,al_c,q_90/1770fd_bd29d80cb4694444821f27aa4d5ca2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23738"/>
            <a:ext cx="6408712" cy="556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npg.org.uk/assets/microsites/nmls/deepzoom/thumbs/200_6_Recruiting_Poster_Dundee_Territoria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777208" cy="564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3491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-media-cache-ak0.pinimg.com/736x/cd/ed/c6/cdedc61bc6588f8332cef5a68120ae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859695"/>
            <a:ext cx="7010400" cy="499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299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istorytoday.com/sites/default/files/somme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389877" cy="448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013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thumb/f/fa/Cheshire_Regiment_trench_Somme_1916.jpg/512px-Cheshire_Regiment_trench_Somme_19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056784" cy="538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170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33.media.tumblr.com/tumblr_l2y5t6AbCV1qbdjw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8066670" cy="53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1703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museumvictoria.com.au/images/thumbnail.jpg?i=/pages/372697/SmyliePictures.jpg&amp;resizewidth=true&amp;w=475&amp;h=22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424936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299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Owner</cp:lastModifiedBy>
  <cp:revision>6</cp:revision>
  <dcterms:created xsi:type="dcterms:W3CDTF">2016-04-11T11:37:28Z</dcterms:created>
  <dcterms:modified xsi:type="dcterms:W3CDTF">2016-04-20T12:08:21Z</dcterms:modified>
</cp:coreProperties>
</file>