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6" r:id="rId5"/>
    <p:sldId id="265" r:id="rId6"/>
    <p:sldId id="264" r:id="rId7"/>
    <p:sldId id="268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86E553-152B-4052-8A3D-ADB8F6E40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7B81228-DABF-4EF7-A20B-B24DDD23F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58806B-E375-4068-A601-347409D0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4D9B6F-DBE3-4180-B52E-B69BAFB3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F696DD-02F4-47E5-80F7-8E6A7B7C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872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3EC475-801D-4B65-B463-12C1080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F01995-AEA8-4C55-AB4B-6270A42E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07A354-FF26-47C6-8B90-19809E53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4DFA9E-9C64-4212-B0CC-3F4F7AA5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8A81C7-F45A-41FA-BEFE-D2DF876B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3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EFA412-9A47-4C2C-8ED8-BA3BEC4F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81C3A83-A4AF-4276-A9A6-C86100BC1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ABF031-DD6A-4A1F-8DD7-1336A9E1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2FF6C2-C52E-40F4-816A-CF8635B6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57F522-5228-42AF-A5AC-2538E172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2850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4E8941-1E77-49C9-987B-FC48D705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87F500-9796-4A57-85D4-8671C1D93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8889EAD-3843-4D1D-AA58-15CB97683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2F51460-CA72-49E2-A09B-E90A0D30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6BD2FCF-4DA9-41F7-BD69-97A7578A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5ADCE23-8AA7-4324-B11D-989AA3CA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554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97AACB-88EF-4D0F-B03B-1B48EE1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7B03C7-7B6A-4297-B816-4054C6D81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F7AA516-CFAD-48C7-A4D7-F73ED0E0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700DA8B-0E4B-4E65-96F5-738CA4C5D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A3F4ED4-7F92-4ED6-B61E-ADD07717B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32ED117-E453-4FEF-A524-7A82FE56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B43FF1F-A52A-45C3-998B-86991B071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4CEF187-0C8B-45C2-8BDA-5061977D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5001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31681-B42B-4455-8665-DDA540D8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FA7292B-61B6-40B0-988C-112F8280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9DDF875-146B-4861-AB31-F1562C00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DF3256D-FF8D-42BD-AAB7-89570F91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140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083AD7E-2134-4F88-BC7D-99E362AF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B2C047-2A79-48E6-B3C1-B87500CC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B573947-72BA-444E-837C-044DF51D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967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35E254-9D7E-455F-9A13-21406E4E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612658-BE72-4D88-8213-D1563B4E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8375ED0-729C-4C82-AFFA-BB2E9A612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6799E72-F1AB-44B0-BAE4-8492085E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93712E-66CD-49FC-9DD7-9AACFADF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61375F-34B0-4069-931E-839FFB6C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882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A3EB47-00C0-42B2-963B-7F831A72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E42FD0E-240B-49BF-B568-BDBE3ABE9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9DC4913-3D05-45A3-8086-63E4E9CF6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0BC9D8-A1B1-409F-BBBB-1E3AD4B2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190C97-25B0-4502-837D-C87988954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3DB77F6-F94B-4389-800B-5D96D02E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7685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BDCF8D-40E7-47FA-8126-54E9ABFE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0C80D37-6A93-4968-A90F-BA9DBDC9C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44A0C0F-0B42-42FF-8BB8-CA9D04AE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EE88DC-4121-461E-8DC5-E186653F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6BA824-2E1B-447A-8094-4B7D344D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2478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BE83015-AC6A-4F28-B8A3-B1C14BF4B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C00D30A-86A4-407A-BAF3-EB06EBA26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765DF3-3A03-407C-993A-853C4400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218949-8B19-4D47-B3E9-5CF2A294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E4FF00-C45E-4062-8E64-6B4AF303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554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6FC5A0-25DB-44AB-A4E8-C5AF8352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E659F4-F8D6-4AE7-A9D0-308825F0D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5983D4-BA3B-4E6F-8EC2-E4331A5BB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A6C3-9390-45A1-B87B-3E679EC8118B}" type="datetimeFigureOut">
              <a:rPr lang="en-GB" smtClean="0"/>
              <a:pPr/>
              <a:t>03/01/2020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8D8365-9160-4478-8F2E-8632DC5B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743229-6606-40F9-917F-C456C203A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527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399E6B-EB31-430B-8258-37E8ED316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721" y="2533913"/>
            <a:ext cx="11242089" cy="2387600"/>
          </a:xfrm>
        </p:spPr>
        <p:txBody>
          <a:bodyPr>
            <a:noAutofit/>
          </a:bodyPr>
          <a:lstStyle/>
          <a:p>
            <a:r>
              <a:rPr lang="en-GB" sz="23000" b="1" dirty="0">
                <a:solidFill>
                  <a:schemeClr val="accent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xmlns="" val="222168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205D939-00C4-4F2E-9797-3170DD040D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8EE4E44-1403-472B-8C01-D354CB8F5A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able, food, kitchen, man&#10;&#10;Description automatically generated">
            <a:extLst>
              <a:ext uri="{FF2B5EF4-FFF2-40B4-BE49-F238E27FC236}">
                <a16:creationId xmlns:a16="http://schemas.microsoft.com/office/drawing/2014/main" xmlns="" id="{29C43909-A2D9-4177-A066-D22F6BE861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8" r="36771" b="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83CCE40-4C5F-42D3-86D9-7892AD1E98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xmlns="" id="{50DA556D-618A-4B82-A6E3-D3CAEF4E53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53" r="3571" b="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385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in front of a crowd&#10;&#10;Description automatically generated">
            <a:extLst>
              <a:ext uri="{FF2B5EF4-FFF2-40B4-BE49-F238E27FC236}">
                <a16:creationId xmlns:a16="http://schemas.microsoft.com/office/drawing/2014/main" xmlns="" id="{205AB72A-76D6-4038-9DD8-33E495576F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96" b="213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6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56F195C1-648F-4C88-B9BF-E3A4D8819A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4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223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17577693-9DCB-4CE6-BF86-F6A52D89A7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28" b="63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8244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photo of a person&#10;&#10;Description automatically generated">
            <a:extLst>
              <a:ext uri="{FF2B5EF4-FFF2-40B4-BE49-F238E27FC236}">
                <a16:creationId xmlns:a16="http://schemas.microsoft.com/office/drawing/2014/main" xmlns="" id="{A0DDB90B-2BC1-486F-AB41-07A2C02021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595" b="198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E519A88-3913-4E3F-B011-F3DDBA473641}"/>
              </a:ext>
            </a:extLst>
          </p:cNvPr>
          <p:cNvSpPr txBox="1"/>
          <p:nvPr/>
        </p:nvSpPr>
        <p:spPr>
          <a:xfrm>
            <a:off x="5898524" y="5859886"/>
            <a:ext cx="5926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https://www.youtube.com/watch?v=NEavcsrMoMw</a:t>
            </a:r>
          </a:p>
        </p:txBody>
      </p:sp>
    </p:spTree>
    <p:extLst>
      <p:ext uri="{BB962C8B-B14F-4D97-AF65-F5344CB8AC3E}">
        <p14:creationId xmlns:p14="http://schemas.microsoft.com/office/powerpoint/2010/main" xmlns="" val="2489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5BAB53BD-B1E0-4E41-AD0E-8118DB3212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109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outdoor, building, photo&#10;&#10;Description automatically generated">
            <a:extLst>
              <a:ext uri="{FF2B5EF4-FFF2-40B4-BE49-F238E27FC236}">
                <a16:creationId xmlns:a16="http://schemas.microsoft.com/office/drawing/2014/main" xmlns="" id="{7B3F3C6E-DAED-4BBF-BAE8-5A61E925D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70883"/>
            <a:ext cx="12192000" cy="87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4597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</Words>
  <Application>Microsoft Office PowerPoint</Application>
  <PresentationFormat>Custom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Welcome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2</cp:revision>
  <dcterms:created xsi:type="dcterms:W3CDTF">2019-12-06T12:58:37Z</dcterms:created>
  <dcterms:modified xsi:type="dcterms:W3CDTF">2020-01-03T14:48:19Z</dcterms:modified>
</cp:coreProperties>
</file>