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E20198-5AB4-4854-A5BC-9593F360A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9D9DE0C-1778-4E3C-B6D4-1D4DA2F92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67BD881-50EE-4304-8A71-7E2BE831B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D8283F5-B1BE-4E0C-BB01-428F7C40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835EB08-A14A-4EF2-BF0A-79DD678AF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2848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A6E5BA-5AD5-489B-8007-0E0BD41F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B84353-4F82-4A39-ABA9-01F66D23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2183B8-C9E4-4DE3-ACD3-82C247D94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9DAB245-D158-4DE2-B6AD-51C449C0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8A772D4-0B40-4B98-91C6-51E703B2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4003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32001-9DE4-4FC6-AD2A-7F53B9FF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2BB1C54-B210-427A-A2B1-36BCFEA69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39CCDA-6C4C-4A7C-A543-18DA428E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01C44C5-E1D4-4D56-8D26-266AF8723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1A51A5-0FF5-44FF-896A-A0FD9CE9E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542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91FA28-3101-41A9-8F84-770918AD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4476E7-06D4-40BC-9765-217AE4A4E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5F4549A-71ED-4CD7-8134-D9035BCC6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BB5034-2344-49F3-AF24-10964AAB2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1629DC9-266E-4202-A858-13F4CFA7A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01503A3-2027-4713-854F-70A7A2B6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4731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4A66DB-62A4-433F-88C9-BDAE9D0EE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DD122E5-77E8-416C-B3C2-8A1299105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1B37CCF-C69C-4646-816D-94B8AE5BF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89B5AD4-64CF-4013-A9C1-CE1502F99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404C276-C687-4E99-8A10-F1AF85F554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91520A8-EFEE-4FF4-9E12-07914D19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48B6DC2-42ED-481D-9B83-F926A895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A24CB36-8882-402E-9FEC-07516629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19566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94657D-B28F-42DD-8E7D-C79BA0CF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3E42E2C-158C-4CC3-87BD-89742481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B5223C0-D283-4C9D-9FDD-4736B80EC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35F9726-3F7A-455F-A3C2-A3D65154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54863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E792D0E-6E14-4232-88E9-BD1F38C9F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2CECB10-406A-4314-B93B-60B913A93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C27ED72-A83D-41BB-A618-FBA619E6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64685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C10B7D-440B-479D-9B23-6D7875F4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EA5210-DC46-4F13-8542-37E03BC54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E01916A-1C26-4A7E-A6DD-AD50D57B2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26CCA-D4D3-4387-B4AD-FFB690BF1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DF3E3ED-C134-4A2B-A314-BA778BB6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1F6C33A-109C-4422-AB06-1B6EBC74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97013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AFE467-23C3-429F-920A-F1C8EDD2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1127501-F8AB-463D-8EAE-AC2FBC4A6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96E7BF9-23D9-4537-98F7-48537030F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4091C0B-BBB9-4802-9DC6-B1D60D93A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1CAAC9F-129F-4391-BCE0-993D8606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0E04B89-DCF9-44EF-BB72-111CDCE5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6006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27B55F-C346-4A66-ADB7-1CD5C360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B737E3B-FD2C-40FB-ACD8-B6622B540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AFB4222-B17D-4DDE-88C1-26987FBD3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65FC5E6-DBCC-4595-93F3-7C9377EA6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7DB09BB-AAFA-4DCC-AD67-453E627D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23467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C4F30E1-DFA4-41A4-99A6-81BBF44D2B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6F667B4-4451-4F15-8ECF-79271615C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50195D-AF87-48DB-B5C3-92E35D4FB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ED9AC8A-534C-49A0-829E-17BADBD1A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3417538-D812-4A69-814C-7DB1EC6C3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7010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2FE392E-F159-4D22-8AC1-55B920FA9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FF242D6-C4CA-4B52-8B5C-71C141E3B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5D2A95-FA81-4903-84BF-37074EF3A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55598-55C7-4DB8-8DCD-6750A4C69B1A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44B8210-C333-49E1-9C3E-E879C4C67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59B038-FEC2-49C6-B033-590F72F2B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7DBA6-C996-414F-B0AA-C796450905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8344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ok, text, water, riding&#10;&#10;Description automatically generated">
            <a:extLst>
              <a:ext uri="{FF2B5EF4-FFF2-40B4-BE49-F238E27FC236}">
                <a16:creationId xmlns="" xmlns:a16="http://schemas.microsoft.com/office/drawing/2014/main" id="{CC82F638-527C-4EA7-9FD7-A32A1DF21A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0475">
            <a:off x="3310466" y="643466"/>
            <a:ext cx="5571067" cy="5571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463081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urfing&#10;&#10;Description automatically generated">
            <a:extLst>
              <a:ext uri="{FF2B5EF4-FFF2-40B4-BE49-F238E27FC236}">
                <a16:creationId xmlns="" xmlns:a16="http://schemas.microsoft.com/office/drawing/2014/main" id="{A66BA000-9E6F-4A57-AC7F-BB41D972F7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126" b="-1"/>
          <a:stretch/>
        </p:blipFill>
        <p:spPr>
          <a:xfrm>
            <a:off x="27382" y="0"/>
            <a:ext cx="12164618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4161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table, food, man&#10;&#10;Description automatically generated">
            <a:extLst>
              <a:ext uri="{FF2B5EF4-FFF2-40B4-BE49-F238E27FC236}">
                <a16:creationId xmlns="" xmlns:a16="http://schemas.microsoft.com/office/drawing/2014/main" id="{F081C477-25C3-435E-8EF4-B3A432A721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126" b="-1"/>
          <a:stretch/>
        </p:blipFill>
        <p:spPr>
          <a:xfrm>
            <a:off x="-1" y="0"/>
            <a:ext cx="1217764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977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ke, doll, table&#10;&#10;Description automatically generated">
            <a:extLst>
              <a:ext uri="{FF2B5EF4-FFF2-40B4-BE49-F238E27FC236}">
                <a16:creationId xmlns="" xmlns:a16="http://schemas.microsoft.com/office/drawing/2014/main" id="{590F5016-7F01-4F00-A24C-F4FF3127E0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9086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9558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man, air, group&#10;&#10;Description automatically generated">
            <a:extLst>
              <a:ext uri="{FF2B5EF4-FFF2-40B4-BE49-F238E27FC236}">
                <a16:creationId xmlns="" xmlns:a16="http://schemas.microsoft.com/office/drawing/2014/main" id="{560AFABA-BB5B-43B0-8CDE-9D7C0BDCC3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126" b="-1"/>
          <a:stretch/>
        </p:blipFill>
        <p:spPr>
          <a:xfrm>
            <a:off x="-1" y="0"/>
            <a:ext cx="1217764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660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itting&#10;&#10;Description automatically generated">
            <a:extLst>
              <a:ext uri="{FF2B5EF4-FFF2-40B4-BE49-F238E27FC236}">
                <a16:creationId xmlns="" xmlns:a16="http://schemas.microsoft.com/office/drawing/2014/main" id="{9F00B086-463B-4839-B1AD-EC2EBAFED8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126" b="-1"/>
          <a:stretch/>
        </p:blipFill>
        <p:spPr>
          <a:xfrm>
            <a:off x="-1" y="-1"/>
            <a:ext cx="12337453" cy="68580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6945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sitting, small, standing&#10;&#10;Description automatically generated">
            <a:extLst>
              <a:ext uri="{FF2B5EF4-FFF2-40B4-BE49-F238E27FC236}">
                <a16:creationId xmlns="" xmlns:a16="http://schemas.microsoft.com/office/drawing/2014/main" id="{7BE2409E-19E6-4BC0-8985-BED636819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428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711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Langtree</dc:creator>
  <cp:lastModifiedBy>Owner</cp:lastModifiedBy>
  <cp:revision>3</cp:revision>
  <dcterms:created xsi:type="dcterms:W3CDTF">2020-02-11T22:39:59Z</dcterms:created>
  <dcterms:modified xsi:type="dcterms:W3CDTF">2020-02-16T16:29:20Z</dcterms:modified>
</cp:coreProperties>
</file>