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1" r:id="rId2"/>
    <p:sldId id="264" r:id="rId3"/>
    <p:sldId id="263" r:id="rId4"/>
    <p:sldId id="262" r:id="rId5"/>
    <p:sldId id="265" r:id="rId6"/>
    <p:sldId id="268" r:id="rId7"/>
    <p:sldId id="266" r:id="rId8"/>
    <p:sldId id="269" r:id="rId9"/>
    <p:sldId id="271" r:id="rId10"/>
    <p:sldId id="272" r:id="rId11"/>
    <p:sldId id="273" r:id="rId12"/>
    <p:sldId id="274" r:id="rId13"/>
    <p:sldId id="27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66FFCC"/>
    <a:srgbClr val="FF99FF"/>
    <a:srgbClr val="FFFF00"/>
    <a:srgbClr val="009900"/>
    <a:srgbClr val="00CC00"/>
    <a:srgbClr val="9900CC"/>
    <a:srgbClr val="CC00CC"/>
    <a:srgbClr val="FF00FF"/>
    <a:srgbClr val="66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6" autoAdjust="0"/>
    <p:restoredTop sz="94660"/>
  </p:normalViewPr>
  <p:slideViewPr>
    <p:cSldViewPr>
      <p:cViewPr varScale="1">
        <p:scale>
          <a:sx n="110" d="100"/>
          <a:sy n="110" d="100"/>
        </p:scale>
        <p:origin x="-16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AB148-92EC-41D8-8BA3-B30421E23742}" type="datetimeFigureOut">
              <a:rPr lang="en-GB" smtClean="0"/>
              <a:pPr/>
              <a:t>27/09/2019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B7B2-EFAE-462D-B287-244BC95F789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0330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27/09/2019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3555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27/09/2019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9468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27/09/2019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3358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27/09/2019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0720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27/09/2019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18592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27/09/2019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7966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27/09/2019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4264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27/09/2019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9914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27/09/2019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5020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27/09/2019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0100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27/09/2019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4659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73BE-1BF2-49B7-B730-302110C9207F}" type="datetimeFigureOut">
              <a:rPr lang="en-GB" smtClean="0"/>
              <a:pPr/>
              <a:t>27/09/2019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7665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08104" y="260648"/>
            <a:ext cx="3240360" cy="4616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omic Sans MS" pitchFamily="66" charset="0"/>
              </a:rPr>
              <a:t>Aslan and Pentecost</a:t>
            </a:r>
            <a:endParaRPr lang="en-GB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026" name="Picture 2" descr="Image result for the lion the witch and the wardrob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24744"/>
            <a:ext cx="6791325" cy="50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644149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08104" y="260648"/>
            <a:ext cx="3240360" cy="4616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omic Sans MS" pitchFamily="66" charset="0"/>
              </a:rPr>
              <a:t>Aslan and Pentecost</a:t>
            </a:r>
            <a:endParaRPr lang="en-GB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8194" name="Picture 2" descr="Image result for cs lewi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89534" y="2132856"/>
            <a:ext cx="5238750" cy="372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87824" y="980728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FF0000"/>
                </a:solidFill>
              </a:rPr>
              <a:t>C.S. Lewis</a:t>
            </a:r>
            <a:endParaRPr lang="en-GB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68986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508104" y="260648"/>
            <a:ext cx="3240360" cy="4616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omic Sans MS" pitchFamily="66" charset="0"/>
              </a:rPr>
              <a:t>Aslan and Pentecost</a:t>
            </a:r>
            <a:endParaRPr lang="en-GB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7170" name="Picture 2" descr="Image result for the lion the witch and the wardrobe children and the wardrob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276872"/>
            <a:ext cx="6858000" cy="273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25567" y="1412776"/>
            <a:ext cx="67821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 smtClean="0">
                <a:solidFill>
                  <a:srgbClr val="FF0000"/>
                </a:solidFill>
              </a:rPr>
              <a:t>Lucy, Susan, Peter and Edmund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8728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Image result for paintbrush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Image result for paintbrush clipar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5508104" y="260648"/>
            <a:ext cx="3240360" cy="4616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omic Sans MS" pitchFamily="66" charset="0"/>
              </a:rPr>
              <a:t>Aslan and Pentecost</a:t>
            </a:r>
            <a:endParaRPr lang="en-GB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146" name="Picture 2" descr="Image result for the lion the witch and the wardrobe children and the wardrob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369646"/>
            <a:ext cx="5905500" cy="3667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079593" y="1084314"/>
            <a:ext cx="512967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b="1" dirty="0" smtClean="0">
                <a:solidFill>
                  <a:srgbClr val="FF0000"/>
                </a:solidFill>
              </a:rPr>
              <a:t>Lucy</a:t>
            </a:r>
            <a:r>
              <a:rPr lang="en-GB" sz="5400" b="1" dirty="0">
                <a:solidFill>
                  <a:srgbClr val="FF0000"/>
                </a:solidFill>
              </a:rPr>
              <a:t> </a:t>
            </a:r>
            <a:r>
              <a:rPr lang="en-GB" sz="5400" b="1" dirty="0" smtClean="0">
                <a:solidFill>
                  <a:srgbClr val="FF0000"/>
                </a:solidFill>
              </a:rPr>
              <a:t>and </a:t>
            </a:r>
            <a:r>
              <a:rPr lang="en-GB" sz="5400" b="1" dirty="0" err="1" smtClean="0">
                <a:solidFill>
                  <a:srgbClr val="FF0000"/>
                </a:solidFill>
              </a:rPr>
              <a:t>Tumnus</a:t>
            </a:r>
            <a:endParaRPr lang="en-GB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219387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508104" y="260648"/>
            <a:ext cx="3240360" cy="4616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omic Sans MS" pitchFamily="66" charset="0"/>
              </a:rPr>
              <a:t>Aslan and Pentecost</a:t>
            </a:r>
            <a:endParaRPr lang="en-GB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5122" name="Picture 2" descr="Image result for edmund and the white witc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060848"/>
            <a:ext cx="5429250" cy="417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25097" y="1414517"/>
            <a:ext cx="58504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Edmund and the White Witch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1955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508104" y="260648"/>
            <a:ext cx="3240360" cy="4616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omic Sans MS" pitchFamily="66" charset="0"/>
              </a:rPr>
              <a:t>Aslan and Pentecost</a:t>
            </a:r>
            <a:endParaRPr lang="en-GB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3074" name="Picture 2" descr="Image result for aslan meets lucy edmund susan and pet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556792"/>
            <a:ext cx="6002288" cy="450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340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508104" y="260648"/>
            <a:ext cx="3240360" cy="4616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omic Sans MS" pitchFamily="66" charset="0"/>
              </a:rPr>
              <a:t>Aslan and Pentecost</a:t>
            </a:r>
            <a:endParaRPr lang="en-GB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2" name="Picture 2" descr="Image result for aslan on the stone tab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5190" y="1196753"/>
            <a:ext cx="3858778" cy="163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Image result for aslan on the stone tab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27256" y="3356992"/>
            <a:ext cx="687427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187672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508104" y="260648"/>
            <a:ext cx="3240360" cy="4616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omic Sans MS" pitchFamily="66" charset="0"/>
              </a:rPr>
              <a:t>Aslan and Pentecost</a:t>
            </a:r>
            <a:endParaRPr lang="en-GB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2050" name="Picture 2" descr="Image result for aslan and the stone statu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756246"/>
            <a:ext cx="6838025" cy="386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mage result for peter and edmund fighting on the battlefiel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5161267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946546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08104" y="260648"/>
            <a:ext cx="3240360" cy="4616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omic Sans MS" pitchFamily="66" charset="0"/>
              </a:rPr>
              <a:t>Aslan and Pentecost</a:t>
            </a:r>
            <a:endParaRPr lang="en-GB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5" name="Picture 5" descr="http://rlv.zcache.com/three_crosses_jesus_crucifixion_easter_sunrise_art_postcard-p239560544539154598z8iat_4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60" t="14346" r="4407" b="14746"/>
          <a:stretch/>
        </p:blipFill>
        <p:spPr bwMode="auto">
          <a:xfrm>
            <a:off x="467544" y="980728"/>
            <a:ext cx="4001210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842" y="3789040"/>
            <a:ext cx="3599961" cy="269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57377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08104" y="260648"/>
            <a:ext cx="3240360" cy="4616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omic Sans MS" pitchFamily="66" charset="0"/>
              </a:rPr>
              <a:t>Aslan and Pentecost</a:t>
            </a:r>
            <a:endParaRPr lang="en-GB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" name="Picture 2" descr="http://www.shirleys-preschool-activities.com/images/tomb-clip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4273855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44208" y="1268760"/>
            <a:ext cx="2025225" cy="3600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680" y="3501008"/>
            <a:ext cx="3939767" cy="29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20125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mage result for clip art jesus on the beac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4328348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08104" y="260648"/>
            <a:ext cx="3240360" cy="4616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omic Sans MS" pitchFamily="66" charset="0"/>
              </a:rPr>
              <a:t>Aslan and Pentecost</a:t>
            </a:r>
            <a:endParaRPr lang="en-GB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3888" y="3429000"/>
            <a:ext cx="5120569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87507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08104" y="260648"/>
            <a:ext cx="3240360" cy="4616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omic Sans MS" pitchFamily="66" charset="0"/>
              </a:rPr>
              <a:t>Aslan and Pentecost</a:t>
            </a:r>
            <a:endParaRPr lang="en-GB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3808" y="1772816"/>
            <a:ext cx="5760640" cy="4320480"/>
          </a:xfrm>
          <a:prstGeom prst="rect">
            <a:avLst/>
          </a:prstGeom>
        </p:spPr>
      </p:pic>
      <p:pic>
        <p:nvPicPr>
          <p:cNvPr id="6" name="Picture 7" descr="http://thumb1.shutterstock.com/thumb_large/636400/111001634/stock-vector-ascension-of-jesus-he-was-taken-up-to-heaven-in-his-resurrected-body-in-the-presence-of-his-11100163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1776"/>
          <a:stretch/>
        </p:blipFill>
        <p:spPr bwMode="auto">
          <a:xfrm>
            <a:off x="179512" y="276316"/>
            <a:ext cx="2448272" cy="260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94161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4115" y="491480"/>
            <a:ext cx="4511442" cy="33835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08104" y="260648"/>
            <a:ext cx="3240360" cy="4616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omic Sans MS" pitchFamily="66" charset="0"/>
              </a:rPr>
              <a:t>Aslan and Pentecost</a:t>
            </a:r>
            <a:endParaRPr lang="en-GB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3968" y="4221088"/>
            <a:ext cx="4290293" cy="2413290"/>
          </a:xfrm>
          <a:prstGeom prst="rect">
            <a:avLst/>
          </a:prstGeom>
        </p:spPr>
      </p:pic>
      <p:pic>
        <p:nvPicPr>
          <p:cNvPr id="7" name="Picture 2" descr="Image result for clip art peter pentecos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050649"/>
            <a:ext cx="297673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/>
          <a:srcRect l="23841" t="39069" r="56620" b="39024"/>
          <a:stretch/>
        </p:blipFill>
        <p:spPr>
          <a:xfrm>
            <a:off x="467544" y="4186105"/>
            <a:ext cx="3224292" cy="244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42044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11378</TotalTime>
  <Words>57</Words>
  <Application>Microsoft Office PowerPoint</Application>
  <PresentationFormat>On-screen Show (4:3)</PresentationFormat>
  <Paragraphs>17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BCPS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Owner</cp:lastModifiedBy>
  <cp:revision>66</cp:revision>
  <dcterms:created xsi:type="dcterms:W3CDTF">2014-10-27T19:57:18Z</dcterms:created>
  <dcterms:modified xsi:type="dcterms:W3CDTF">2019-09-27T13:47:39Z</dcterms:modified>
</cp:coreProperties>
</file>