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 autoAdjust="0"/>
    <p:restoredTop sz="95673" autoAdjust="0"/>
  </p:normalViewPr>
  <p:slideViewPr>
    <p:cSldViewPr>
      <p:cViewPr>
        <p:scale>
          <a:sx n="108" d="100"/>
          <a:sy n="108" d="100"/>
        </p:scale>
        <p:origin x="-2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C919-AC50-4833-8A4F-697D8252F2EB}" type="datetimeFigureOut">
              <a:rPr lang="en-GB" smtClean="0"/>
              <a:pPr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CA360-14C6-41C5-A27E-05F681231D8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pic>
        <p:nvPicPr>
          <p:cNvPr id="1026" name="Picture 2" descr="Image result for clip art jesus passover me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5916" y="802843"/>
            <a:ext cx="2304256" cy="11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396552" y="2606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Garden of Gethsemane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481463"/>
            <a:ext cx="5632626" cy="31683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661" y="2094816"/>
            <a:ext cx="2939819" cy="22048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661" y="4443215"/>
            <a:ext cx="2939819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193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pic>
        <p:nvPicPr>
          <p:cNvPr id="2050" name="Picture 2" descr="Image result for clip art peter denying jes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8800"/>
            <a:ext cx="1761669" cy="112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17"/>
          <a:stretch/>
        </p:blipFill>
        <p:spPr>
          <a:xfrm>
            <a:off x="323528" y="1772816"/>
            <a:ext cx="4343770" cy="3888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61"/>
          <a:stretch/>
        </p:blipFill>
        <p:spPr>
          <a:xfrm>
            <a:off x="5167028" y="3501008"/>
            <a:ext cx="3539885" cy="29918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9552" y="161032"/>
            <a:ext cx="20746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Antonia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Fortress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025" t="45586" r="18867" b="32112"/>
          <a:stretch/>
        </p:blipFill>
        <p:spPr>
          <a:xfrm>
            <a:off x="5167028" y="980728"/>
            <a:ext cx="3539885" cy="22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285783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36645" y="918067"/>
            <a:ext cx="28039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Pilate stone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62" b="20868"/>
          <a:stretch/>
        </p:blipFill>
        <p:spPr>
          <a:xfrm>
            <a:off x="456630" y="2348880"/>
            <a:ext cx="2764004" cy="36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70" t="14737" r="22786" b="14036"/>
          <a:stretch/>
        </p:blipFill>
        <p:spPr>
          <a:xfrm>
            <a:off x="4860032" y="3964433"/>
            <a:ext cx="3594170" cy="2542217"/>
          </a:xfrm>
          <a:prstGeom prst="rect">
            <a:avLst/>
          </a:prstGeom>
        </p:spPr>
      </p:pic>
      <p:pic>
        <p:nvPicPr>
          <p:cNvPr id="9218" name="Picture 2" descr="Image result for pontius pilate r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918067"/>
            <a:ext cx="2376391" cy="113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71117" y="26352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Priest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Caiaphas’ box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A3F9965-B840-4F7F-92FE-124D1178B693}"/>
              </a:ext>
            </a:extLst>
          </p:cNvPr>
          <p:cNvSpPr/>
          <p:nvPr/>
        </p:nvSpPr>
        <p:spPr>
          <a:xfrm>
            <a:off x="6357660" y="908105"/>
            <a:ext cx="27863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Pontius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Pilate’s ring</a:t>
            </a:r>
          </a:p>
        </p:txBody>
      </p:sp>
    </p:spTree>
    <p:extLst>
      <p:ext uri="{BB962C8B-B14F-4D97-AF65-F5344CB8AC3E}">
        <p14:creationId xmlns:p14="http://schemas.microsoft.com/office/powerpoint/2010/main" xmlns="" val="544432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pic>
        <p:nvPicPr>
          <p:cNvPr id="13" name="Picture 5" descr="http://rlv.zcache.com/three_crosses_jesus_crucifixion_easter_sunrise_art_postcard-p239560544539154598z8iat_4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t="14346" r="4407" b="14746"/>
          <a:stretch/>
        </p:blipFill>
        <p:spPr bwMode="auto">
          <a:xfrm>
            <a:off x="3419872" y="260648"/>
            <a:ext cx="1512168" cy="117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512" y="122148"/>
            <a:ext cx="2934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Skull of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Golgotha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388105"/>
            <a:ext cx="3899925" cy="29249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95" r="32064" b="22638"/>
          <a:stretch/>
        </p:blipFill>
        <p:spPr>
          <a:xfrm>
            <a:off x="539552" y="1630857"/>
            <a:ext cx="3312368" cy="3596285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17061"/>
            <a:ext cx="2256249" cy="16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3390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pic>
        <p:nvPicPr>
          <p:cNvPr id="10" name="Picture 2" descr="http://www.shirleys-preschool-activities.com/images/tomb-cli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534" y="1412776"/>
            <a:ext cx="1729390" cy="96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15816"/>
            <a:ext cx="3222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Garden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Tomb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3717032"/>
            <a:ext cx="3939767" cy="2954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681392"/>
            <a:ext cx="2195229" cy="39026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3224" y="860316"/>
            <a:ext cx="4621728" cy="259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5113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22148"/>
            <a:ext cx="3654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Spreading the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Good News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075" y="1322477"/>
            <a:ext cx="4513015" cy="25385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7" y="4077072"/>
            <a:ext cx="4608513" cy="2592288"/>
          </a:xfrm>
          <a:prstGeom prst="rect">
            <a:avLst/>
          </a:prstGeom>
        </p:spPr>
      </p:pic>
      <p:pic>
        <p:nvPicPr>
          <p:cNvPr id="10244" name="Picture 4" descr="Image result for clip art jesus on the bea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9258" y="1052736"/>
            <a:ext cx="313805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100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pic>
        <p:nvPicPr>
          <p:cNvPr id="9" name="Picture 7" descr="http://thumb1.shutterstock.com/thumb_large/636400/111001634/stock-vector-ascension-of-jesus-he-was-taken-up-to-heaven-in-his-resurrected-body-in-the-presence-of-his-1110016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776"/>
          <a:stretch/>
        </p:blipFill>
        <p:spPr bwMode="auto">
          <a:xfrm>
            <a:off x="3541070" y="260648"/>
            <a:ext cx="1368152" cy="14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241051"/>
            <a:ext cx="271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Jesus in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Heaven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844824"/>
            <a:ext cx="6430524" cy="4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4909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168314"/>
            <a:ext cx="271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Pentecost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375" y="1412776"/>
            <a:ext cx="4511442" cy="3383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4256070"/>
            <a:ext cx="4290293" cy="2413290"/>
          </a:xfrm>
          <a:prstGeom prst="rect">
            <a:avLst/>
          </a:prstGeom>
        </p:spPr>
      </p:pic>
      <p:pic>
        <p:nvPicPr>
          <p:cNvPr id="12290" name="Picture 2" descr="Image result for clip art peter penteco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80728"/>
            <a:ext cx="2491955" cy="180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4913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4088" y="260648"/>
            <a:ext cx="3528392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latin typeface="Comic Sans MS" pitchFamily="66" charset="0"/>
              </a:rPr>
              <a:t>Digging Deeper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71"/>
          <a:stretch/>
        </p:blipFill>
        <p:spPr>
          <a:xfrm>
            <a:off x="1259632" y="1052736"/>
            <a:ext cx="6624736" cy="52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2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47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4</cp:revision>
  <dcterms:created xsi:type="dcterms:W3CDTF">2020-01-16T17:04:31Z</dcterms:created>
  <dcterms:modified xsi:type="dcterms:W3CDTF">2020-02-03T22:29:40Z</dcterms:modified>
</cp:coreProperties>
</file>