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2" r:id="rId2"/>
    <p:sldId id="263" r:id="rId3"/>
    <p:sldId id="268" r:id="rId4"/>
    <p:sldId id="288" r:id="rId5"/>
    <p:sldId id="269" r:id="rId6"/>
    <p:sldId id="289" r:id="rId7"/>
    <p:sldId id="290" r:id="rId8"/>
    <p:sldId id="293" r:id="rId9"/>
    <p:sldId id="270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669900"/>
    <a:srgbClr val="00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94660"/>
  </p:normalViewPr>
  <p:slideViewPr>
    <p:cSldViewPr>
      <p:cViewPr varScale="1">
        <p:scale>
          <a:sx n="78" d="100"/>
          <a:sy n="78" d="100"/>
        </p:scale>
        <p:origin x="-84" y="-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948" y="216014"/>
            <a:ext cx="1084906" cy="139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7552" y="292323"/>
            <a:ext cx="34708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Jesus’ Baptism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204864"/>
            <a:ext cx="5676488" cy="31930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508771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4" name="Picture 13" descr="http://distantshores.org/images/rg/40/40_Mt_04_01_RG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784"/>
          <a:stretch/>
        </p:blipFill>
        <p:spPr bwMode="auto">
          <a:xfrm>
            <a:off x="1338861" y="721046"/>
            <a:ext cx="1504947" cy="11548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9690" y="74714"/>
            <a:ext cx="33345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In the Desert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218" name="Picture 2" descr="https://photos.smugmug.com/Middle-East/Israel/Judean-Desert/i-rNxG364/0/M/2013-02-17%20at%2011-22-40-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071615"/>
            <a:ext cx="6120680" cy="40872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935283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028" name="Picture 4" descr="Image result for jesus clip art peter fisherme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620"/>
          <a:stretch/>
        </p:blipFill>
        <p:spPr bwMode="auto">
          <a:xfrm>
            <a:off x="3743436" y="168314"/>
            <a:ext cx="1476636" cy="13050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168314"/>
            <a:ext cx="3899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Jesus’ Disciples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146" name="Picture 2" descr="Image result for jesus boat lake galile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32" y="1124744"/>
            <a:ext cx="3135106" cy="2354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9022"/>
          <a:stretch/>
        </p:blipFill>
        <p:spPr>
          <a:xfrm>
            <a:off x="210363" y="3808547"/>
            <a:ext cx="4361637" cy="23218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712" y="2060848"/>
            <a:ext cx="4065937" cy="45185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071795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028" name="Picture 4" descr="Image result for jesus clip art peter fisherme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620"/>
          <a:stretch/>
        </p:blipFill>
        <p:spPr bwMode="auto">
          <a:xfrm>
            <a:off x="3743436" y="168314"/>
            <a:ext cx="1476636" cy="13050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66787" y="828997"/>
            <a:ext cx="3899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Peter’s Home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117" y="1666265"/>
            <a:ext cx="3277886" cy="24584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640" y="4298877"/>
            <a:ext cx="3264363" cy="2448272"/>
          </a:xfrm>
          <a:prstGeom prst="rect">
            <a:avLst/>
          </a:prstGeom>
        </p:spPr>
      </p:pic>
      <p:pic>
        <p:nvPicPr>
          <p:cNvPr id="8194" name="Picture 2" descr="Image result for st peters rom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14583"/>
            <a:ext cx="3695190" cy="46201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397475"/>
            <a:ext cx="3743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St Peter’s Basilica, Rome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572669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0" name="Picture 2" descr="Image result for clip art jesus teaching about go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504" y="285122"/>
            <a:ext cx="1442815" cy="9618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5536" y="119243"/>
            <a:ext cx="23647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Jesus’ 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Teachings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484784"/>
            <a:ext cx="4992552" cy="28083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9818"/>
          <a:stretch/>
        </p:blipFill>
        <p:spPr>
          <a:xfrm>
            <a:off x="3981770" y="4429938"/>
            <a:ext cx="4910710" cy="221486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-252536" y="5157192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Parable of the 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Good Samaritan - 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 road</a:t>
            </a:r>
            <a:endParaRPr lang="en-GB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3034294" y="6121756"/>
            <a:ext cx="864096" cy="5486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2552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5077"/>
            <a:ext cx="2414434" cy="160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 descr="http://mmbox.up.n.seesaa.net/mmbox/ccanImages/i06029.jpg?d=a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027" y="831716"/>
            <a:ext cx="1080120" cy="10801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9043" y="272956"/>
            <a:ext cx="2790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Jesus’ </a:t>
            </a:r>
          </a:p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Miracles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79" y="2036476"/>
            <a:ext cx="6081167" cy="45608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968883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5077"/>
            <a:ext cx="2414434" cy="160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 descr="http://mmbox.up.n.seesaa.net/mmbox/ccanImages/i06029.jpg?d=a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027" y="831716"/>
            <a:ext cx="1080120" cy="10801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9043" y="272956"/>
            <a:ext cx="2790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Jesus’ </a:t>
            </a:r>
          </a:p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Miracles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021240"/>
            <a:ext cx="7947624" cy="44705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3007281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52536" y="122148"/>
            <a:ext cx="2790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Caesarea</a:t>
            </a:r>
          </a:p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Philippi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288" t="21651" r="24801" b="32150"/>
          <a:stretch/>
        </p:blipFill>
        <p:spPr>
          <a:xfrm>
            <a:off x="2262630" y="506050"/>
            <a:ext cx="2973657" cy="18428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2936"/>
            <a:ext cx="5504612" cy="30963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196752"/>
            <a:ext cx="2873918" cy="510918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283052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2052" name="Picture 4" descr="Image result for jesus clip art palm sund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60648"/>
            <a:ext cx="1526263" cy="14764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80528" y="168314"/>
            <a:ext cx="38701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Palm </a:t>
            </a:r>
          </a:p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Sunday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44320"/>
            <a:ext cx="3366120" cy="25245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27" y="2708920"/>
            <a:ext cx="5052053" cy="37890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8538620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  <a:endParaRPr lang="en-GB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4100" name="Picture 4" descr="Image result for jesus clip art juda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02" t="-1725" r="7182" b="9249"/>
          <a:stretch/>
        </p:blipFill>
        <p:spPr bwMode="auto">
          <a:xfrm>
            <a:off x="3131840" y="260648"/>
            <a:ext cx="1744486" cy="13681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4016" y="227404"/>
            <a:ext cx="2987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 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Temple Mount</a:t>
            </a:r>
            <a:endParaRPr lang="en-GB" sz="3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552" t="41200" r="9920" b="8285"/>
          <a:stretch/>
        </p:blipFill>
        <p:spPr>
          <a:xfrm>
            <a:off x="2267744" y="4149080"/>
            <a:ext cx="6404021" cy="26172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26" t="32150" b="26915"/>
          <a:stretch/>
        </p:blipFill>
        <p:spPr>
          <a:xfrm>
            <a:off x="144016" y="1737446"/>
            <a:ext cx="7236296" cy="23220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9899727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10987</TotalTime>
  <Words>60</Words>
  <Application>Microsoft Office PowerPoint</Application>
  <PresentationFormat>On-screen Show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BCPS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Owner</cp:lastModifiedBy>
  <cp:revision>128</cp:revision>
  <dcterms:created xsi:type="dcterms:W3CDTF">2014-10-27T19:57:18Z</dcterms:created>
  <dcterms:modified xsi:type="dcterms:W3CDTF">2020-02-03T22:25:46Z</dcterms:modified>
</cp:coreProperties>
</file>