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ngesInfos/changesInfo1.xml" ContentType="application/vnd.ms-powerpoint.changesinfo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1" r:id="rId5"/>
    <p:sldId id="263" r:id="rId6"/>
    <p:sldId id="264" r:id="rId7"/>
    <p:sldId id="26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C9D8FB-9BB7-4316-9E0F-8EB7678A7CCD}" v="17" dt="2020-01-05T21:16:25.0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55" d="100"/>
          <a:sy n="55" d="100"/>
        </p:scale>
        <p:origin x="-84" y="-13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ire Law" userId="bf4fcf482ff63a0a" providerId="LiveId" clId="{425E5CF0-55FC-4E05-B8D3-535BADFB8741}"/>
    <pc:docChg chg="custSel mod delSld modSld">
      <pc:chgData name="Claire Law" userId="bf4fcf482ff63a0a" providerId="LiveId" clId="{425E5CF0-55FC-4E05-B8D3-535BADFB8741}" dt="2020-01-05T21:16:47.508" v="87" actId="404"/>
      <pc:docMkLst>
        <pc:docMk/>
      </pc:docMkLst>
      <pc:sldChg chg="del">
        <pc:chgData name="Claire Law" userId="bf4fcf482ff63a0a" providerId="LiveId" clId="{425E5CF0-55FC-4E05-B8D3-535BADFB8741}" dt="2020-01-05T19:57:28.207" v="0" actId="47"/>
        <pc:sldMkLst>
          <pc:docMk/>
          <pc:sldMk cId="2167030746" sldId="257"/>
        </pc:sldMkLst>
      </pc:sldChg>
      <pc:sldChg chg="addSp delSp modSp mod setBg">
        <pc:chgData name="Claire Law" userId="bf4fcf482ff63a0a" providerId="LiveId" clId="{425E5CF0-55FC-4E05-B8D3-535BADFB8741}" dt="2020-01-05T19:57:50.832" v="7" actId="26606"/>
        <pc:sldMkLst>
          <pc:docMk/>
          <pc:sldMk cId="4162560312" sldId="258"/>
        </pc:sldMkLst>
        <pc:picChg chg="add mod">
          <ac:chgData name="Claire Law" userId="bf4fcf482ff63a0a" providerId="LiveId" clId="{425E5CF0-55FC-4E05-B8D3-535BADFB8741}" dt="2020-01-05T19:57:50.832" v="7" actId="26606"/>
          <ac:picMkLst>
            <pc:docMk/>
            <pc:sldMk cId="4162560312" sldId="258"/>
            <ac:picMk id="3" creationId="{971A77A5-7D85-4C1B-8940-FDB7D3286AF5}"/>
          </ac:picMkLst>
        </pc:picChg>
        <pc:picChg chg="del">
          <ac:chgData name="Claire Law" userId="bf4fcf482ff63a0a" providerId="LiveId" clId="{425E5CF0-55FC-4E05-B8D3-535BADFB8741}" dt="2020-01-05T19:57:30.795" v="1" actId="478"/>
          <ac:picMkLst>
            <pc:docMk/>
            <pc:sldMk cId="4162560312" sldId="258"/>
            <ac:picMk id="4" creationId="{C6BA3C88-2F4E-4ED4-8351-F35FB9854B43}"/>
          </ac:picMkLst>
        </pc:picChg>
      </pc:sldChg>
      <pc:sldChg chg="addSp delSp modSp">
        <pc:chgData name="Claire Law" userId="bf4fcf482ff63a0a" providerId="LiveId" clId="{425E5CF0-55FC-4E05-B8D3-535BADFB8741}" dt="2020-01-05T19:58:46.975" v="13" actId="1076"/>
        <pc:sldMkLst>
          <pc:docMk/>
          <pc:sldMk cId="2523084253" sldId="259"/>
        </pc:sldMkLst>
        <pc:picChg chg="del">
          <ac:chgData name="Claire Law" userId="bf4fcf482ff63a0a" providerId="LiveId" clId="{425E5CF0-55FC-4E05-B8D3-535BADFB8741}" dt="2020-01-05T19:57:55.016" v="8" actId="478"/>
          <ac:picMkLst>
            <pc:docMk/>
            <pc:sldMk cId="2523084253" sldId="259"/>
            <ac:picMk id="6" creationId="{D18E336F-BA29-47FA-8DD5-0770F5E516F3}"/>
          </ac:picMkLst>
        </pc:picChg>
        <pc:picChg chg="add mod">
          <ac:chgData name="Claire Law" userId="bf4fcf482ff63a0a" providerId="LiveId" clId="{425E5CF0-55FC-4E05-B8D3-535BADFB8741}" dt="2020-01-05T19:58:46.975" v="13" actId="1076"/>
          <ac:picMkLst>
            <pc:docMk/>
            <pc:sldMk cId="2523084253" sldId="259"/>
            <ac:picMk id="1026" creationId="{85DAD84F-3317-4666-97B2-B4E496B222B5}"/>
          </ac:picMkLst>
        </pc:picChg>
      </pc:sldChg>
      <pc:sldChg chg="addSp delSp modSp">
        <pc:chgData name="Claire Law" userId="bf4fcf482ff63a0a" providerId="LiveId" clId="{425E5CF0-55FC-4E05-B8D3-535BADFB8741}" dt="2020-01-05T21:16:47.508" v="87" actId="404"/>
        <pc:sldMkLst>
          <pc:docMk/>
          <pc:sldMk cId="1990247073" sldId="260"/>
        </pc:sldMkLst>
        <pc:spChg chg="mod">
          <ac:chgData name="Claire Law" userId="bf4fcf482ff63a0a" providerId="LiveId" clId="{425E5CF0-55FC-4E05-B8D3-535BADFB8741}" dt="2020-01-05T21:16:47.508" v="87" actId="404"/>
          <ac:spMkLst>
            <pc:docMk/>
            <pc:sldMk cId="1990247073" sldId="260"/>
            <ac:spMk id="2" creationId="{00000000-0000-0000-0000-000000000000}"/>
          </ac:spMkLst>
        </pc:spChg>
        <pc:spChg chg="add del mod">
          <ac:chgData name="Claire Law" userId="bf4fcf482ff63a0a" providerId="LiveId" clId="{425E5CF0-55FC-4E05-B8D3-535BADFB8741}" dt="2020-01-05T21:16:31.023" v="80" actId="478"/>
          <ac:spMkLst>
            <pc:docMk/>
            <pc:sldMk cId="1990247073" sldId="260"/>
            <ac:spMk id="5" creationId="{128EA0DD-61F6-4CB3-BA21-D00231EA9F9C}"/>
          </ac:spMkLst>
        </pc:spChg>
        <pc:picChg chg="add mod">
          <ac:chgData name="Claire Law" userId="bf4fcf482ff63a0a" providerId="LiveId" clId="{425E5CF0-55FC-4E05-B8D3-535BADFB8741}" dt="2020-01-05T21:16:44.210" v="85" actId="1076"/>
          <ac:picMkLst>
            <pc:docMk/>
            <pc:sldMk cId="1990247073" sldId="260"/>
            <ac:picMk id="4" creationId="{97F9D929-6B10-418E-A939-ECF2C8452948}"/>
          </ac:picMkLst>
        </pc:picChg>
      </pc:sldChg>
      <pc:sldChg chg="addSp delSp modSp">
        <pc:chgData name="Claire Law" userId="bf4fcf482ff63a0a" providerId="LiveId" clId="{425E5CF0-55FC-4E05-B8D3-535BADFB8741}" dt="2020-01-05T21:08:45.071" v="60" actId="207"/>
        <pc:sldMkLst>
          <pc:docMk/>
          <pc:sldMk cId="1127590304" sldId="261"/>
        </pc:sldMkLst>
        <pc:spChg chg="add mod">
          <ac:chgData name="Claire Law" userId="bf4fcf482ff63a0a" providerId="LiveId" clId="{425E5CF0-55FC-4E05-B8D3-535BADFB8741}" dt="2020-01-05T21:08:45.071" v="60" actId="207"/>
          <ac:spMkLst>
            <pc:docMk/>
            <pc:sldMk cId="1127590304" sldId="261"/>
            <ac:spMk id="2" creationId="{7128A8B4-15B7-41FA-A0D0-0352C4AC0CAB}"/>
          </ac:spMkLst>
        </pc:spChg>
        <pc:spChg chg="add del mod">
          <ac:chgData name="Claire Law" userId="bf4fcf482ff63a0a" providerId="LiveId" clId="{425E5CF0-55FC-4E05-B8D3-535BADFB8741}" dt="2020-01-05T20:21:20.701" v="49" actId="478"/>
          <ac:spMkLst>
            <pc:docMk/>
            <pc:sldMk cId="1127590304" sldId="261"/>
            <ac:spMk id="6" creationId="{B51E5FCB-4CBC-4468-86F4-7F97C33F283B}"/>
          </ac:spMkLst>
        </pc:spChg>
        <pc:picChg chg="del">
          <ac:chgData name="Claire Law" userId="bf4fcf482ff63a0a" providerId="LiveId" clId="{425E5CF0-55FC-4E05-B8D3-535BADFB8741}" dt="2020-01-05T20:05:51.342" v="14" actId="478"/>
          <ac:picMkLst>
            <pc:docMk/>
            <pc:sldMk cId="1127590304" sldId="261"/>
            <ac:picMk id="3" creationId="{01D4052A-833D-4262-B6A5-9E5678D1F20A}"/>
          </ac:picMkLst>
        </pc:picChg>
        <pc:picChg chg="add mod">
          <ac:chgData name="Claire Law" userId="bf4fcf482ff63a0a" providerId="LiveId" clId="{425E5CF0-55FC-4E05-B8D3-535BADFB8741}" dt="2020-01-05T20:21:32.450" v="53" actId="1076"/>
          <ac:picMkLst>
            <pc:docMk/>
            <pc:sldMk cId="1127590304" sldId="261"/>
            <ac:picMk id="5" creationId="{38E19664-11C8-4D80-8DBB-3D9B259C6BFD}"/>
          </ac:picMkLst>
        </pc:picChg>
      </pc:sldChg>
      <pc:sldChg chg="addSp delSp modSp">
        <pc:chgData name="Claire Law" userId="bf4fcf482ff63a0a" providerId="LiveId" clId="{425E5CF0-55FC-4E05-B8D3-535BADFB8741}" dt="2020-01-05T20:08:43.535" v="41" actId="962"/>
        <pc:sldMkLst>
          <pc:docMk/>
          <pc:sldMk cId="2716639360" sldId="263"/>
        </pc:sldMkLst>
        <pc:picChg chg="del">
          <ac:chgData name="Claire Law" userId="bf4fcf482ff63a0a" providerId="LiveId" clId="{425E5CF0-55FC-4E05-B8D3-535BADFB8741}" dt="2020-01-05T20:06:37.608" v="38" actId="478"/>
          <ac:picMkLst>
            <pc:docMk/>
            <pc:sldMk cId="2716639360" sldId="263"/>
            <ac:picMk id="3" creationId="{D11A670A-E836-4C49-940C-7A3FDCC2A658}"/>
          </ac:picMkLst>
        </pc:picChg>
        <pc:picChg chg="add mod">
          <ac:chgData name="Claire Law" userId="bf4fcf482ff63a0a" providerId="LiveId" clId="{425E5CF0-55FC-4E05-B8D3-535BADFB8741}" dt="2020-01-05T20:08:43.535" v="41" actId="962"/>
          <ac:picMkLst>
            <pc:docMk/>
            <pc:sldMk cId="2716639360" sldId="263"/>
            <ac:picMk id="4" creationId="{28307564-8B74-41C5-8059-D86A66D16A6D}"/>
          </ac:picMkLst>
        </pc:picChg>
      </pc:sldChg>
      <pc:sldChg chg="addSp modSp">
        <pc:chgData name="Claire Law" userId="bf4fcf482ff63a0a" providerId="LiveId" clId="{425E5CF0-55FC-4E05-B8D3-535BADFB8741}" dt="2020-01-05T21:09:00.309" v="62" actId="20577"/>
        <pc:sldMkLst>
          <pc:docMk/>
          <pc:sldMk cId="2555510119" sldId="264"/>
        </pc:sldMkLst>
        <pc:spChg chg="add mod">
          <ac:chgData name="Claire Law" userId="bf4fcf482ff63a0a" providerId="LiveId" clId="{425E5CF0-55FC-4E05-B8D3-535BADFB8741}" dt="2020-01-05T21:09:00.309" v="62" actId="20577"/>
          <ac:spMkLst>
            <pc:docMk/>
            <pc:sldMk cId="2555510119" sldId="264"/>
            <ac:spMk id="2" creationId="{D98B7D20-BA7E-4D4B-8A83-0F9E92D4D57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14/01/2020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762533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14/01/2020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94943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14/01/2020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704854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14/01/2020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249535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14/01/2020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185888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14/01/2020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540614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14/01/2020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349109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14/01/2020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170428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14/01/2020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669194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14/01/2020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63062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14/01/2020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400408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36A0A-7EA8-47D3-AA6C-723636ADD340}" type="datetimeFigureOut">
              <a:rPr lang="en-GB" smtClean="0"/>
              <a:pPr/>
              <a:t>14/01/2020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706309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scherlund.blogspot.com/2019/01/do-you-suffer-from-statistics-anxiety.html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feetoftheshepherd.blogspot.com/2011/05/what-to-pray-for.html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72908" y="2271455"/>
            <a:ext cx="1070190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38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Welcome….</a:t>
            </a:r>
            <a:endParaRPr lang="en-GB" sz="13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967589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tanding on a sidewalk in front of a door&#10;&#10;Description automatically generated">
            <a:extLst>
              <a:ext uri="{FF2B5EF4-FFF2-40B4-BE49-F238E27FC236}">
                <a16:creationId xmlns="" xmlns:a16="http://schemas.microsoft.com/office/drawing/2014/main" id="{971A77A5-7D85-4C1B-8940-FDB7D3286AF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163" b="1356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62560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large lorry">
            <a:extLst>
              <a:ext uri="{FF2B5EF4-FFF2-40B4-BE49-F238E27FC236}">
                <a16:creationId xmlns="" xmlns:a16="http://schemas.microsoft.com/office/drawing/2014/main" id="{85DAD84F-3317-4666-97B2-B4E496B222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2269" y="589935"/>
            <a:ext cx="8289195" cy="550770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5230842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128A8B4-15B7-41FA-A0D0-0352C4AC0CAB}"/>
              </a:ext>
            </a:extLst>
          </p:cNvPr>
          <p:cNvSpPr txBox="1"/>
          <p:nvPr/>
        </p:nvSpPr>
        <p:spPr>
          <a:xfrm>
            <a:off x="442452" y="2856966"/>
            <a:ext cx="10677832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GB" sz="6000" b="1" dirty="0">
                <a:solidFill>
                  <a:schemeClr val="accent1">
                    <a:lumMod val="75000"/>
                  </a:schemeClr>
                </a:solidFill>
              </a:rPr>
              <a:t>Stress is a feeling of being overwhelmed or unable to cope as a result of pressures that are unmanageable. </a:t>
            </a:r>
          </a:p>
          <a:p>
            <a:r>
              <a:rPr lang="en-GB" b="1" dirty="0">
                <a:solidFill>
                  <a:srgbClr val="FF0000"/>
                </a:solidFill>
              </a:rPr>
              <a:t> </a:t>
            </a:r>
            <a:endParaRPr lang="en-GB" sz="2000" b="1" dirty="0">
              <a:solidFill>
                <a:srgbClr val="FF0000"/>
              </a:solidFill>
            </a:endParaRPr>
          </a:p>
          <a:p>
            <a:endParaRPr lang="en-GB" b="1" dirty="0">
              <a:solidFill>
                <a:srgbClr val="FF0000"/>
              </a:solidFill>
            </a:endParaRPr>
          </a:p>
        </p:txBody>
      </p:sp>
      <p:pic>
        <p:nvPicPr>
          <p:cNvPr id="5" name="Picture 4" descr="A person sitting at a table in front of a blackboard&#10;&#10;Description automatically generated">
            <a:extLst>
              <a:ext uri="{FF2B5EF4-FFF2-40B4-BE49-F238E27FC236}">
                <a16:creationId xmlns="" xmlns:a16="http://schemas.microsoft.com/office/drawing/2014/main" id="{38E19664-11C8-4D80-8DBB-3D9B259C6B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547031" y="185701"/>
            <a:ext cx="4676116" cy="245606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275903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="" xmlns:a16="http://schemas.microsoft.com/office/drawing/2014/main" id="{28307564-8B74-41C5-8059-D86A66D16A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166393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D98B7D20-BA7E-4D4B-8A83-0F9E92D4D576}"/>
              </a:ext>
            </a:extLst>
          </p:cNvPr>
          <p:cNvSpPr/>
          <p:nvPr/>
        </p:nvSpPr>
        <p:spPr>
          <a:xfrm>
            <a:off x="656303" y="656304"/>
            <a:ext cx="10719063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3000" b="1" dirty="0">
                <a:solidFill>
                  <a:schemeClr val="accent1">
                    <a:lumMod val="75000"/>
                  </a:schemeClr>
                </a:solidFill>
              </a:rPr>
              <a:t>Find someone </a:t>
            </a:r>
            <a:r>
              <a:rPr lang="en-GB" sz="3000" b="1" dirty="0" smtClean="0">
                <a:solidFill>
                  <a:schemeClr val="accent1">
                    <a:lumMod val="75000"/>
                  </a:schemeClr>
                </a:solidFill>
              </a:rPr>
              <a:t>we </a:t>
            </a:r>
            <a:r>
              <a:rPr lang="en-GB" sz="3000" b="1" dirty="0">
                <a:solidFill>
                  <a:schemeClr val="accent1">
                    <a:lumMod val="75000"/>
                  </a:schemeClr>
                </a:solidFill>
              </a:rPr>
              <a:t>trust to speak </a:t>
            </a:r>
            <a:r>
              <a:rPr lang="en-GB" sz="3000" b="1" dirty="0" smtClean="0">
                <a:solidFill>
                  <a:schemeClr val="accent1">
                    <a:lumMod val="75000"/>
                  </a:schemeClr>
                </a:solidFill>
              </a:rPr>
              <a:t>to about </a:t>
            </a:r>
            <a:r>
              <a:rPr lang="en-GB" sz="3000" b="1" dirty="0">
                <a:solidFill>
                  <a:schemeClr val="accent1">
                    <a:lumMod val="75000"/>
                  </a:schemeClr>
                </a:solidFill>
              </a:rPr>
              <a:t>the pressure </a:t>
            </a:r>
            <a:r>
              <a:rPr lang="en-GB" sz="3000" b="1" dirty="0" smtClean="0">
                <a:solidFill>
                  <a:schemeClr val="accent1">
                    <a:lumMod val="75000"/>
                  </a:schemeClr>
                </a:solidFill>
              </a:rPr>
              <a:t>we </a:t>
            </a:r>
            <a:r>
              <a:rPr lang="en-GB" sz="3000" b="1" dirty="0">
                <a:solidFill>
                  <a:schemeClr val="accent1">
                    <a:lumMod val="75000"/>
                  </a:schemeClr>
                </a:solidFill>
              </a:rPr>
              <a:t>feel.  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3000" b="1" dirty="0">
                <a:solidFill>
                  <a:schemeClr val="accent1">
                    <a:lumMod val="75000"/>
                  </a:schemeClr>
                </a:solidFill>
              </a:rPr>
              <a:t>Take a break - do something that </a:t>
            </a:r>
            <a:r>
              <a:rPr lang="en-GB" sz="3000" b="1" dirty="0" smtClean="0">
                <a:solidFill>
                  <a:schemeClr val="accent1">
                    <a:lumMod val="75000"/>
                  </a:schemeClr>
                </a:solidFill>
              </a:rPr>
              <a:t>we </a:t>
            </a:r>
            <a:r>
              <a:rPr lang="en-GB" sz="3000" b="1" dirty="0">
                <a:solidFill>
                  <a:schemeClr val="accent1">
                    <a:lumMod val="75000"/>
                  </a:schemeClr>
                </a:solidFill>
              </a:rPr>
              <a:t>really enjoy. 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3000" b="1" dirty="0">
                <a:solidFill>
                  <a:schemeClr val="accent1">
                    <a:lumMod val="75000"/>
                  </a:schemeClr>
                </a:solidFill>
              </a:rPr>
              <a:t>Being aware of our breathing and taking some slow breaths in, and slow breaths out can calm our bodies and mind when we feel overwhelmed.  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3000" b="1" dirty="0">
                <a:solidFill>
                  <a:schemeClr val="accent1">
                    <a:lumMod val="75000"/>
                  </a:schemeClr>
                </a:solidFill>
              </a:rPr>
              <a:t>Exercise produces chemicals in your body called ‘endorphins’ which make </a:t>
            </a:r>
            <a:r>
              <a:rPr lang="en-GB" sz="3000" b="1" dirty="0" smtClean="0">
                <a:solidFill>
                  <a:schemeClr val="accent1">
                    <a:lumMod val="75000"/>
                  </a:schemeClr>
                </a:solidFill>
              </a:rPr>
              <a:t>us </a:t>
            </a:r>
            <a:r>
              <a:rPr lang="en-GB" sz="3000" b="1" dirty="0">
                <a:solidFill>
                  <a:schemeClr val="accent1">
                    <a:lumMod val="75000"/>
                  </a:schemeClr>
                </a:solidFill>
              </a:rPr>
              <a:t>feel good.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3000" b="1" dirty="0">
                <a:solidFill>
                  <a:schemeClr val="accent1">
                    <a:lumMod val="75000"/>
                  </a:schemeClr>
                </a:solidFill>
              </a:rPr>
              <a:t>Good quality sleep helps us to feel physically and mentally more able to cope. 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3000" b="1" dirty="0">
                <a:solidFill>
                  <a:schemeClr val="accent1">
                    <a:lumMod val="75000"/>
                  </a:schemeClr>
                </a:solidFill>
              </a:rPr>
              <a:t>Reminding ourselves about our goals, values and beliefs can help when we feel overwhelmed.  </a:t>
            </a:r>
          </a:p>
        </p:txBody>
      </p:sp>
    </p:spTree>
    <p:extLst>
      <p:ext uri="{BB962C8B-B14F-4D97-AF65-F5344CB8AC3E}">
        <p14:creationId xmlns="" xmlns:p14="http://schemas.microsoft.com/office/powerpoint/2010/main" val="25555101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18038" y="771436"/>
            <a:ext cx="689621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800" dirty="0">
                <a:solidFill>
                  <a:schemeClr val="accent1">
                    <a:lumMod val="75000"/>
                  </a:schemeClr>
                </a:solidFill>
              </a:rPr>
              <a:t>Isaiah 41:10 </a:t>
            </a:r>
            <a:r>
              <a:rPr lang="en-GB" sz="4800" dirty="0" smtClean="0">
                <a:solidFill>
                  <a:schemeClr val="accent1">
                    <a:lumMod val="75000"/>
                  </a:schemeClr>
                </a:solidFill>
              </a:rPr>
              <a:t>–’Do </a:t>
            </a:r>
            <a:r>
              <a:rPr lang="en-GB" sz="4800" dirty="0">
                <a:solidFill>
                  <a:schemeClr val="accent1">
                    <a:lumMod val="75000"/>
                  </a:schemeClr>
                </a:solidFill>
              </a:rPr>
              <a:t>not fear: I am with you; do not be anxious: I am your God. I will strengthen you, I will help you, I will uphold you with my victorious right </a:t>
            </a:r>
            <a:r>
              <a:rPr lang="en-GB" sz="4800">
                <a:solidFill>
                  <a:schemeClr val="accent1">
                    <a:lumMod val="75000"/>
                  </a:schemeClr>
                </a:solidFill>
              </a:rPr>
              <a:t>hand</a:t>
            </a:r>
            <a:r>
              <a:rPr lang="en-GB" sz="4800" smtClean="0">
                <a:solidFill>
                  <a:schemeClr val="accent1">
                    <a:lumMod val="75000"/>
                  </a:schemeClr>
                </a:solidFill>
              </a:rPr>
              <a:t>.’</a:t>
            </a:r>
            <a:endParaRPr lang="en-GB" sz="4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3" descr="A close up of a newspaper&#10;&#10;Description automatically generated">
            <a:extLst>
              <a:ext uri="{FF2B5EF4-FFF2-40B4-BE49-F238E27FC236}">
                <a16:creationId xmlns="" xmlns:a16="http://schemas.microsoft.com/office/drawing/2014/main" id="{97F9D929-6B10-418E-A939-ECF2C84529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769525" y="1749725"/>
            <a:ext cx="4258573" cy="319393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902470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162</Words>
  <Application>Microsoft Office PowerPoint</Application>
  <PresentationFormat>Custom</PresentationFormat>
  <Paragraphs>10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Law</dc:creator>
  <cp:lastModifiedBy>Owner</cp:lastModifiedBy>
  <cp:revision>3</cp:revision>
  <dcterms:created xsi:type="dcterms:W3CDTF">2020-01-05T19:57:50Z</dcterms:created>
  <dcterms:modified xsi:type="dcterms:W3CDTF">2020-01-14T18:17:28Z</dcterms:modified>
</cp:coreProperties>
</file>