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A4114-1ECE-4C50-9B98-F90D970B54A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63E10-45EF-4141-AD63-C3788E3DF84C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482" name="Picture 2" descr="https://cff2.earth.com/uploads/2019/08/28181434/Invasive-disease-could-nearly-wipe-out-the-UK%E2%80%99s-ash-trees-this-century-730x410.jpg"/>
          <p:cNvPicPr>
            <a:picLocks noChangeAspect="1" noChangeArrowheads="1"/>
          </p:cNvPicPr>
          <p:nvPr/>
        </p:nvPicPr>
        <p:blipFill>
          <a:blip r:embed="rId2" cstate="print"/>
          <a:srcRect l="9285" r="4129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801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reen-forest-trees.jpg.860x0_q70_crop-scale.jpg (860×573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5261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632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arleyarboretum.co.uk/wp-content/uploads/2018/09/arley-arboretum-special-trees-hero.jpg"/>
          <p:cNvPicPr>
            <a:picLocks noChangeAspect="1" noChangeArrowheads="1"/>
          </p:cNvPicPr>
          <p:nvPr/>
        </p:nvPicPr>
        <p:blipFill>
          <a:blip r:embed="rId2" cstate="print"/>
          <a:srcRect l="21231" r="9016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advTm="5522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https://thumbs-prod.si-cdn.com/gk26CI-8-M5CKyOJIxf6tehksy8=/420x240/https:/public-media.si-cdn.com/filer/53/27/5327288d-9a58-4375-9672-6db0df0222cf/42-7291744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72" name="AutoShape 4" descr="https://thumbs-prod.si-cdn.com/gk26CI-8-M5CKyOJIxf6tehksy8=/420x240/https:/public-media.si-cdn.com/filer/53/27/5327288d-9a58-4375-9672-6db0df0222cf/42-7291744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74" name="AutoShape 6" descr="https://thumbs-prod.si-cdn.com/gk26CI-8-M5CKyOJIxf6tehksy8=/420x240/https:/public-media.si-cdn.com/filer/53/27/5327288d-9a58-4375-9672-6db0df0222cf/42-7291744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178" name="Picture 10" descr="https://www.thoughtco.com/thmb/UfU4IOkRPB-VLgYFzPkq3-oLXLk=/768x0/filters:no_upscale():max_bytes(150000):strip_icc()/trees-f2367ae4b0c14e14ac7a203b3d20ea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9942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663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data:image/jpeg;base64,/9j/4AAQSkZJRgABAQAAAQABAAD/2wCEAAkGBxMTERUTExMWFhUXGB4ZGBgXGR4gHhseICAdGh8fHR0aHSggHRomHxkeITEhJSorLy4uHR8zODMtNyotLisBCgoKDg0OGxAQGy0mICUtLS8vMjAyLTUtLS8vLS0tLy0vLS8vLTAvLTIvLTUtLy0tLS0tLS0tLS0tLS0tLS0tLf/AABEIAKgBLAMBIgACEQEDEQH/xAAbAAACAwEBAQAAAAAAAAAAAAAEBQIDBgEAB//EAD8QAAIBAgUDAgUCBAUDAwQDAAECEQMhAAQSMUEFIlFhcQYTMoGRQqEUI7HBUtHh8PFicoIVM0OSstLiBxY0/8QAGgEAAwEBAQEAAAAAAAAAAAAAAQIDBAAFBv/EAC4RAAICAgIBAwIGAgIDAAAAAAABAhEDIRIxQRMiUQTwFDJhcYGhsdGRwUJS4f/aAAwDAQACEQMRAD8AZ5lHSFamraon5eokHbxfzIjxbCjPZQgn5YqAmI1FhtdixC/SYw3RlqD5bgLFzMtqM/qhjcRMXm/i0dGiqBTAYrwYggTtBOod0wbiPS3zbbTUmeTxt9iukdIR6VGqhMh/ll5cRcyx2lh4t+cUZzptazM2pSS0TcW3iLERG/jDTPZnLlmNZHNSSBZrkDgrupPpEG22B6TvOmnNQjVOoAMIjcD1FpjneDhpcn+V2dJW9AlGnYBjDA7lZDAgiSJmQY2PJwS+UrVFLOH7e7vkQd76wIuD5uTips0C7VWIeANKp2kHglfq3F/9IxXTBg6oR2eVSJ0gzcDzPAWeRg426pgilVMtXMlSBUAAmFvIMgTJBIAm94vi/LMEYvTZBp7u5lN5IEKTYWXg/VMRfBdBXpk6exSVXWxUEHtjSusFVJsQ0QQPsKmYfUyltTsSYKxdCV7SSSKo8ciLnFlGCfKdr/r40FxSY0zVajTpn5lWVBhh89QVkkhlUPMAk2/1leOuUUT5a10qJM3KhQxE8QVHH1HnY4bNmQzVFK02eVAqDVIlF5ZZPNptG1sLs9nkqKRpCB4B7ZZStgQ0m5M/nnFMqx8nVt/2/wCgtRb0KK2eUhfkUnYFYDaQoMyO1qkSDchiAD6jFeXzD1GctTZQCCSWB1EC2oEAs4MQw2AieDd1DrFNWDOdG4+q5PExYCDEkcTiypkKkqTK6r00J0mJ3kKQQALgmbHGZr26Whoz47SAq1XOmdWgjUqy1Ru43YAkLcGZg+RtbFXUsxmKgDvRUuIVSKqFYgdvcQTKqLe2HNDpbAlKodiuqWVxCRI1KJ5BIk2ke2Afh+qqVKmunrOmVmOQeL6WhROmL3Aw8JyXdf3/ALApt9iVM0SjPWo1ddio0SoWxgqpJG03iCF2GHGSyWsUhl6iEMdOqQ0sbSVkFQdg39xg3M5umwR6qk/pA19/bIhtRJUabwBe5HMrKHRPmEaKR1ESppnSzC9/mCZFpNvbxh/ZN7v+P9Bbg9HFzj0hUDMUgkgdzOwMbhbmSdhMAXjFeWzutQWUFmWSHFwL7zNhIH7ecQX4frgrNZS8kqpa1+2AUO5IjwRc23Bzmca/8QjICLX7ZUkQT+kyP1CJjFFil/4vr76/+h4f+odl69P5gZVHb9QVoAN1Ikc2mTEb4l1zMCqtRh2ISIBktpKABZJPZ2cD8DFIyH8SdGsUqarqJU9oGwiB3STEbmfU4o6jQahr1jU28ARAHcAoMwpBJ9h7YttOpdjR7BMhnGbtQrTSbm7d2+5ABawAFyJx9LydbRXpH5YUlU0aIYsygDSBbSSJJK7jeYkYXoNVX0Lcdweofq2JJ1EbCEvN/wAX3R6pRDy1TQCO1kGibHUIswE6dJ5N9txGSVuq39uzrp/BPrvUwklNdNmLGO7UzAkKWvEC/Z4YRtdJ0egKTByqER3ITcH6g1wfvAJEra+G/wAJZQV6mZzFQwrMKab9oXuNyNpYSfOq+HrlNGhBrf6jUgte31MQQLDxB0g4WUJP33+yH4W7Zjur1mnMsCGJKURJ0k2DNAvNmMkkm994xlasgAAgBrX3jeRe8+/I53cdbo6KrKwKgMalhuHVDI8XBH3xnKtTU3cXm8SSATuB3EHVtt5tticVydtEpJORsvhPpesPVamGClVQEMUkdzgSYXtG5nBNWtrJQFVpkHSoVTcHVAV45b6iAPHgE0umv8laaVDoWAGIbQxa7HUSATqk/TY2kkYqyr0qcs2ZYbkvIg7CEUgwCbWEnTbcSIuLkoWGukZ+lUZddNQ5kAMRILKDpF1P2IFvA8UV8xUqHtGpJgNMKW3JQGGaQeCATtgrMI9Zy2Z0JaCpaPu6BwS0RAiBpjc3VdS64tMWI1AaVIEQL2gdxFtzHFzibVvjHf8AgRrwthxKUtbsB8y/cyDtkA9oFlPgC49cIOtddK0xSpyJGkzEkE725MC+F9XqDVmspFMXYm2rzYW4wNlOn1cw50Lq5J2VR6ngf5Y1Y8PH3ZC+PFW5nqVc06ZpIdTOZYjb0HqBf8nD/o/SqSaGI/iK86jTGqFUb6iBA9yRvzaY0fhBgD/OVaoUkq1tpsDPNtxz74V1M7XyzqCppuLqwMfcMLMPvjRGUJ/lY7al+VmmyHQDXU1BlaGXC21VNBNhJ7WY8ehOCsjlfkOf4hfmKp1akABp7f8Ax2EEcrfck2wn6T8T2ZGo/MZuE8zftAIg/wBcPs18Svpaaa0JXSxdgSw2CwAWsP38YKxzfdUTcZtjjNNlmKLRql6U6m5tAJIk2Fgl5PcfBB1mR6rRpIKZ+XKiISDHoSTJbyTj46KlSoxZKDP/ANTxTUczDXiP745mstm1I/kUCCsiWnzbuI8cCMUi1F0qOVp+EfRFprVaGjVeAWHAnnnYbiZxW9GnTcoR3TAUE3NpMpEi37GZwqzdVVhQACZMjVO/iCII5gWtxe7pgurOuuWIDFgGQ7CJiLjm22PEi7fuVfqZuSuqKczm9QeR8xC/YhkRAIP08Reb8bYNr52ivdp+S4FwhKm14HkcAgn6cRy9WnUZwQi1FYxp7hFuNQEbyecU5vLhjJGrSCFfYDzF7AbiRG/vgKDae9B82BUaPfrDM6j6Z2BJkkGAzzNvU/ln06koUu9T+ZfvmLf4ZJIgeJgx5xTTyB7S0G+xJ3GxsIO/A5nDfpuWpCn8twDqUtpYASRLSIE+Le3nBU21XQV0LjRpVWPzjEL3nUs/UPALCTFxJsdrHDVDRpqWo0yx+pX3FoIntBkcEnng7D5XqqUVggOwHcFIMTsCxEckbnfCqvmS6sTTdAGMICZ9/eTFoNsacako6jv+/wC2ck66L8312p8t+5u+DGknugbMTC3AsWG2FyCqQrDQIG1T1GoFdJPIIuR7+bumdGNRhXNVlRbClU1KGaASSAyEwNNpuQbxEus9kQBBMzElZUIAWstypX9MM37YE8EnHm3f79j8bM/mMuAFque9kRe5QwSJJuZkkNM2iB6Sac8w006c0SdM1SutiIuADu0mSTtJExjQdByFMsahLOtJbGoBKsB3KFgi28jbbFeVyDEstlLOW0WLr3F6dmOn5cAGAbDaNjRYMipxf39/7BTVUCdZFajTepUZKlSrCgsoDGBIKy0rYbMAb2kmMJs1TqUYRkZWIY6nO8nVMiQ2m4A4uPQ6KpSWrnCBZaMMxKkrr2tH0rJFpmxvhR11iHUd7MXOq1gCRBGoGTpGxIs1zM4XPBpbX/LOlHRTkukPU7mAMy9NH/wm8m8xDghbmNxjTUKNOhRSnXhS7SHaTGnUwKm8X2TnUbWug6Vnq9JUXTrpkarRrupRwCLmd4AJAAuYGJfEfUqLEFc07jTwDdiTq1Bm9Fta3OK4uGNc1vwNGoq0a2hkop/O7bz83XTLRIlVKSCFCkRyLTj5t1SprqsxP13YzJMkmFkWBn2998Nc98QOWcK7hT2trINp0xf0Gn152upGZDauWBMKwmTztwN97wPbFM2bkqggzlekWZTK5NdIq0Xp/McKtWnIAjcWIGom0mbTbnAHxHlqqOFNdSU0ELVYNwWCl1tECIgjiTy/zOfU5BVgM3zRoUAEq5MkqD9MgkT5PvjG9TrgsU7ZkS5iw8C3sZF7euHeRyXFePI0Ls03wMuvMIwYBVUuBZYb6SG0ji8G9vU4c9ZNWpUSENSh8xlUdoDCGhWI+kEi0W22uDlvgulqzhdSwVAzAK2kkAaQs+WYgHzJxuU6ewp6gwNPKldTqBBamCAqg8gnUzFonSIMNieXDcdfuUljQ06F0hqSAalDlh8w+QxAgCO1dok3mTERinN9cZHelptMaisJIIBIjuJ2ud/TE+hdQdgNDJ/M/mQ51FYEFhCgCSsBT/hwF1TMTNQM2pHaRWNxNgQmzARABNt5wPUjHGuOmCfXtMT8Q5gtXd2EmQDpItCAWAMSL8zOEeTX+cCGDDWupt4k3Pp5k/bDH4rVhVcFQmzQBESAePebeuEHSXIqh12U6jJ+rTBJFh9sNjxuUb+SfDVn0vqPU2pLqqSoJPy4XUTJmdC/qkapgWkkjbCV8hUcirURlAPYH3EcsRANQgXME8Acsb0nMFq4zFY0mcrPcwCql9Kg/qex7gOABYYS/GHxBTJZacs7TqbgSbgGdot9uL4xyxSb9v8ALFq1SAet9Y+awpUAWJIA8sxPrNrwPA+4w0yfwzQoL/EZh1q1FM1EjtE8KLAt77ysROB/gzpTI/8AEOACVAprfUAbkwBbsm+4nAPxT1TWwpIxZQYHqdrefAxWCqXDH15Y6jTpAtQ1c7XWmCTJAsNhtAA33+5ONjmMhQytFFNTT+nRF+AWE7wbk7HbCXpfUaXTldZJzB+sKwGlrgqWg/TP6TvO+2KavTqmYX52aDkE3Ex7A+PIW3nD5FGvd18DSqt9B9TreXSoZY1SwUBUWXLxp2AI3gwN/TBK5OvmwC9DRSBPfmiQoPA+WBMnbaPXC7OdNpqx+WgnSCukRBVlEyxnY+/ph/0WocwqsRqI7ZqMAqlQYChgASRe5PmN8dDgtxRNSj4RR1X4X/hqNNjWsX0ulBQiAH/qAJOxBvNxgn4h+CMmq/NDMsLOlNiYJWdR1HVaSDPEXwZ1Wu/8O6F1+WCSFBlVCmQSWBvqEQJ3i2M3lsy9Vai6/mD2uBZQNRiBAxp9ZcetjPLoPZwlLWrqGmAoBMKxLTBPEgXJkwODgSgtRxKqYFpVUE8yRq3v6xtJjDVAyaZ+UUAUqWIY+foCmRMmABsJ8Y4fiZaHYjsFsdwsnkhdZgE8Yyr05O5Mzun2xBn+pQo1QRtH98C1OqUl0h6hNrXsvvN4wNmadNqYpodfzbrBuD6Txb/TAX/9fTQf5bq3kmYjcxyB4jEW4TS5t2PHg0uWhzWqA3VSgNldo0s3+GdgsSdW2CqXUyjFASrCzLaJgT5EWF/TCz5D5ekGphiCnfDBigO6sDdY3gTH74VZfpwBD0KunnRUPb/4t/Yj78YtjxOSqbdL72OoJ9+D6T0rriwUeKYYQ0qpQ2+zLfxIjGb+JOu1BVqCVNMR8uYFoABPpvHphYerOrhK6hGFpsQfB1AwfzthvTr0aoBIVyCNJZVMHiLbY0/h8b66G4V2WdF+Fa2ZRq2YLIputNAFLci7A6Zi1p5xsPgvKBEbMFClOj2aKhOtTuZ1C7KDyLyfQYl0r4hVoSrpUx9VoPifG+8x7YY5zqDBPlIBpqdoZbzqI2n0332tBwPVWOTUl+x3OiGU6R8wNpcHVpD8FRd2I3BM1YjkLFtsVdaytBAqbMqKLFF1glUMm8SCFv73g45ls38vTTZvl0w5YEQYgsN6kiZUnYcYuzoy9ap3nWgUEgAIZYaYJgTYFoB8ecKpY5RtVYNcdFVDplWlUNQU82ysrVGAZVPzAVg2MNYRJsQBAw5PWVXLmpVSpTGhQobSWJa12YHUdrbi8iIxT1PqlGhTFMu7o0BQYb5agxvE7fcRvjI1wK9ZkqMygAVWiRqZRZdQMqoHJK3F7719WEKgmHkoaTHXQsnWVHrglGqurt2yRTuSZYqEBkzpBMyecZvOBMxVbTVfQrIFBbvfUAHcGREgE3AtffGr6xmU7adXX8kkBSrbkqIcaVuZMQTFr6pGFHSMiXR8wULsW1IQzBjpN1VWEzsRaTpvuBhMy5+yIGr0W5wU6Gg1mUMoPy01QSwCixALBXFhBkGLAnCRel02So9YnWXYkEHUp+oraI1AGS1hI4EF0ejq9M1JZWZDUUAEsqbKuqdWnuAAsDMnxgvKdFShXZQks1OFNUyBqkGZEAxoOk+oBN45YZyq1r7+/B3BvwJPibplOnQQggEltLIIDQdQVlCqh2BDLeACAectSzKH+YGJlpDXn99r4+l/FOWytKgFK/NWQpp0ydbPYdsdxgGNM3BHjHyaqqL/AO3UKiXLUXBgQbKZEyRbVxB2xSUVH3ff8lONMNbrCBXAMVrrBsfX33xm3pmGYkypmOL2NvbC/MZj5jnU2k6p1QT7Wm3i2DM47qNJgzBJHqDH5v8AjAl2XUKejUfBjFHp1QAdT6ATwSNIMcxrn3UY+jdbRqaUadOlIUAyVknTckgWDLbuMElo9cfMOmErllUzB7v7f2x9D/8AWS+VpVmkuylVCj9YBU3mwJItiGfKlj1+xFyVysYZQoKSqKaqQSbntM288kn3LGL7HV3oorEkMBERebGWIAMbW/vxlBlGqKXqGCQCFUArBJEiSAD6AHcHxDLKlwpBpypGlNEUzBsZ0ASN4vuSb4yYcip814+7Jqf6GJ//AJCzCtmWdRdlSzcQNJt9sZmjTKUy2xbtE76d2P8AQY0XxfbMEsJYKAFmbxPm+8YQ9RqHVpIsnb7ndj/9U/aMelifsV/AydorpZginpBiJK+k7ifHMecHfB/TBVqqaqa0UGV8mIWYvvcQL6fGCPhfpCZmrDk/LWNQX6iTMKPwZPA98byjW+QQqqKdKmdQhSLbGP8Aq3n2xDL9VGEuJzlRjvjXq1Smxy6gLphXAiRCiFJibCxvycK+mZD5VMZqoV1uP5Sk3UX/AJhjb7+nJsN8RV2zFZ6j/VUYtvYSZ82iww3+H8tUzFfWZKoFg6RBYbCJAhYmAYmJxTJxit9DaSPdD6KDVD1zpdzNJalm3AkzsxueRAOxw8pZKow7R2gwUYzJE2Ujn3BF+cdzgZnb57G51aAe1iQB2nfWd/PduN8Q6Y9SizP8titFnlWcCN4iZGqCLEf2xBccjTISfOVsnkdKIhdAmpyP5ikBlYfLMTY6SZMcjBXSGRs6UKroqGdIAi95Aay+BEb/AGwjFWo9PR3D5feyEeYuYEGQwPt6DFedQJVWtSUhZ3OojUOQWA5jiMaMclGk+gJG16l8tkVKdJi0wylTB3ttpgEwCSTGwGMVXX5TlVs0RpS0GTueTBA3ntOHL52qyrVYhVabidxMoACLW/Yb7YT9WqIM8lFVYABCTq0zYarCwaRzwdsZ21lbpC/msv6mzIrAwSsCN7RMA+dpA8xG2Of+j1RA+XVBAuEQxP2EYdZPKUxmVUL81qbNUqwRsoHywLmZaWgTIW+NBmfiCukC30ze5vPhYHthfShjXuf+P+zljXl0YDMVqVGmrunzKigRCsO4wN9hf39tsI+k0KxzlI1pJZXcrcQZIBgGN4xphlPk0v4mrVWoQSWGsFTINgu4I2k8kYX9Ao1TVNeoO+ov8rUf0TIkmN7Dz53xKMJQg014735DG4xY6y1B5gXkAxB4J3jcemM91vpqUhqE02H6QtmE+CZBi8gCRE3vhx/EOdVSyAABpbTtJsWsTfYcggXxmmoDN5kshK01+tiSA0eptqO1ttzjvpYuMrb0DCn2+gfLmu4IpUfmg+gj2E/V9pw06T8MuwEOKLMNQUmV5sY2MjcbDGg6dSWnXQK2qmoaI2IIgCYuAQeNx64zuVzFavXemmtql9M1BIAIAZi1gsHZvNjtjbHJLI9OqLqTl0R+TmkMPTqHTYRfax23FrEYKynxHVpkLpdSDqggiOJhrTh1kfhqvUha1aLGRSFrEAyzCBE7hY3uYOKuofBFH5zKuYqqFphiS4aWYkKq9tyQpOKynHrsbT7CKHxA50u2ioBtKr6zdYPJw4PX1qEmpTKyFgoqtHneIt98Zyt8AVUk08wQBc60t6klDxfjjCzP5HN0mCOVBIkMGJQjbePqHj1xnlDHkev5Fcfhn0LL9aohTTWoqBrklWUEnedIMk+fXiLqqeYBzNauaqAHSB3RIWdOiRJEmbcR6g5FM0q/XUDRyFj8nUbYrrdSp0i4eoXMxpmF0mDeCST6bYSWCurA4GxzHVg5P0wBKBBZWsAWuJMqN9hGLMn12pRp0U0wEAB0mF1LcwJIKyfp9Be2PnjZ4u5FBX0t+inqJ9u3f+mD8v0LO1T25arYajJ0mPN8DFhpqpV/kKxy+TbdJ+MatHSqoDTAMITMEkmdW4HocEn41Y1FfQrELpZS1iJBEdtiL7kzOMQ3wpn9YX+HOqCQda20xP6t7ixwDX6ZnKX1U2gz9MPtv9BPrjc8tdlKkl2fS851XI5ulpzGtH1AqbnRsJQhoBiZJ9N4GMR8UfDNNKiVEzDVVqkgMilu4AG92Zp7t8JqHUYMMhUibMt/35w6ylcAhxCMOeR5mbG3nAcr6OcpeTNZ/plNCBpYA7MVKGY8ETM4X1MsaRg/Sf8AY/GPoed6qtdPl1k+YT9JU6SI2MAEA+sbGNsZ7OdDlI+ajEmbggj7+L4lHm/zIaGWuwnL5pPlQrAEckTYxxEfY+MNfhHqFQVFo1tJltaACIb0gezDicYOlmHy7lTbz/p5HOHeZzvzE1ndRa9wPJjHcE1VAyY62jcdX6u9aoadJNJkqr1jEaTaNPc5J4MDgzYYF/8ARHFF6lXOVZlixpnQoiSJgSSdt5/FsZkawAZjrYxMm9/Q8Y0XXerNVpUqF47WqN+mY5PPJm+/phckPcmvPZJrZn0+vVEKtxJJuLgSZJNud8AZp9bAQdRMW52/4xdXqDUYbVFrbczGD/hSiHzlLbsJczbYSP3jFm6Vod6Nh8LZf+ETQx/mN3ECIJbSNII4AWLncnA3xdnm+U1wNcLAA2O4kTsoj/m5mdzBVmMjU0ywNt43BmJIOwmNhjMfEmY1VFThBwAN4HBIsBtjy8SeXKuRFO2JEy7VqoopN7s28D29P742GRZKaqq0tVRSVCCToFxIh9RI1DYLqm974C+GskdNSod5gAMAxgEiPNyDbxgyr1CQwNZlBAB1G1jMEneNRI9ScW+pnJyrwCeTdEc1RnuGsPGrWF3tNmSQE5taAd8F9ArKoLfL1MAusMzDSbnVAIt9Pdx/UAtUCGvqXSTBBJ1bmTpJmBMwPeMd6p1pajuWINTSNJVgsQNtLNbfbe4jE8eLT3sRID6nlFFcLS7VME6pAgCWAJ9J29Bzhz/GZU5Oof5lNxSAanphjG0Md1Jg82jbfCyrnPnZXV8xBUVj2kiTAuVAHK3sdwfTCd89UekKZ0k0wdLUwQ+kSSJgax7k42RguCjLwUSQd03PuUWkKkKW1GSfqG3kbjUbTtiOfphnDX1ESrEk/wDaZIsCIjjxaMUdMNRm03JqQgJWZ1EQQWtIbSbGcFdQoVFKA1Fc6FBgKPlkSNJC7EH/ABCd8VVRzOaBq2wzK5r5WotUGtzLMAdVwAdl+kXAHp4JkjL9XpAEFnMGASCLcW0tb7/bEsnQYqCKVNwdixEzEkgBS3PtNsX1EqqSHq0Qd4Dkf0sSNvtjzpum5MTsFzfRKdmK/wAsNrKNIUmLahtE/n12weH1lhBFiSDZYG+4AjbCvL51r/MYOslWYjSZM7EtOnaNoMeMF064IpsqgyCSDMrDECNVuJt532xplgdd2NwpXLozPxJl6r5mlRkQ9gFkaUBuTeG/UZ4GNcuUQIKamBpspUiJExexPqN4wg6lrXqNCoTrV9YTSZK6AZjg9zEjbbGmFUGQwKrMlY3BEBheSL7SdMn0JWcHKMVF20NkTpIH7VrnSGPZqAHF+bEzfYSbjbBfTwuqq1SGVnvAnjiwOmThfl2IrlCwjQ0QotAVkG17K298HZJlRV1Ajd52uDENaBYb+fY4ko8Z1KqJtcTSZWnTgss+DJESYi0SI/FgcKssTUzNZiQAHWBB1Eov4AW9vJ9MAtnARLM0AwApMAW5sSTHHra2AKSFl1lgAZgFiCSbAwJn1BI5vi3qKOo7CshoM91IDUKZkgEEgrEbG5Pp6cYznWab5kBWBAVpVkEQTYzYjYAxfj3wRmKSoQNUiNVxrNrXRRGoFZBaLHkzIb5jMOflhflnSWY6dMLMQp+mWvfeQfQ4gpSTtnW7EvUPhylTaa1dpF7VKM2uDG8W5GGuTakamXtUqgPqLClCgETdz9R1AGx02Nr4edPyiU1YBI1XPdYkjTckyQRA2/1pr5FKLQr/AC6ZOmG/+Ju3ae75RJiBsdNhPa/qcux+dj1s0haSr+eSDO5BUgAW+1+cG0RTcaQ5Vo03bSYPqpht51b+ZxmaOZc/+5qKkmWTSGBPNgNQtHt540FAEBXVNIP0gsOJMkauJNh42xm4b0PiXkbElKtHTEQ4Im1tGw9hNjsDhb1ZQpnVcOhEi3eTSJjg93vzfHM/1FgHC031AAglbzxMcSLmNpxzqhV6et5AG4SLMCCsEi1wPNvOLOLhHkykpID6lladZTTqLqUkAk3tYal2NgTDAi/nbHznO9IrfMqikVqLBZF+iVB0mBHcfpvafUQTrcxm6lTUgaTokOsCBsS3EkCwABMjbfHM2sNRqkQiHS3+EK8XWRHaVXnYHEMOXJD8vkgptHz6m70mIqI9N72YMNyJMkXHtjuaLMSQZgWUTJJ2n0jx641PW+q0aqmkCjJxqX+l5FzvM+2xw2byDIT8uaigzIEsLcxt+049PFKco3JUzRj9y3oI64VaoFJhlUkk7WMQIvMn/XAzV6S0G7iahiF8z/liFWoa3e0LoQBrDf6beSd8THTopB1KsSSD5EWj0w90VpVTKqFVo1FiEFyPP+k41mVzCVaQSouwiQdvWeMZN0IXTN2YAW2G597DDmlTKvYiGAIv9v7Yrj0TntFzdNCGOOD59/XE/h3OBM26sIhYH7Hi8ThlRUuoBF5thJXalrDgsrLqkj9Vx2meBFvc4o1WycbNBW6hXp1AtT5fynnRULL2xH1wPqMAgCDebYFzWURlqVEqa31RHBMSBIsBaPxjOdV6iagkyFA0pz6n9zifwwKpbUAopixEmdtwAItbfEIcItuhnClZv+gCn8mmSVcspGmnBCE39SYvaL+nEKmVC5qQEllsHI7d9z9KvcNPiQY2wpd9bywNJ9taysj7EagOJnDXLZCpIqfNLBZAWoIP2Ag8bkxzjDLjfKzM1Ww7rCZd9LUyfpg0yACCPOw0idwSIiMI6FClUc04uLU5IX1kzAgRyQO37YOrg1VMsoKjSoGlS3MEG8ehi/riPTqxqP2rTVtR7bgKV7h4AB2mbz5x0VGUuZN/IlqUPkVvl1LE2ImxBMAzBkSP6+mCv4RqS1FKw9Ighw4OnVdd2Fmupi8xYXkv4nGoD5hFR1IYc3MKdRLWsJiTsODZHmeqoRFRgLaSIUyACLkE7e/HGNba7SbGSb6TYM9RQ7GnIBMgaisbWFp/JnDTN9TeqKIIGhF0gA82uYtMnf0GFFTO0nOikGkT+ni+/dDe/wDXfC/KZypIVwCAZXSIF97gDu2vfbBinfwU9OXk1vS898in8sUlZi5bUYBmwEybgRP99xiP8QjkmrWYN/082FzEicW9PrUwolRqJiA1zuYWBJJuTwAJxbns4VbSrIAB/wDGCByeU7jf6rTjPnko5GpxJSTvZD+HVwEF4iEVtQi0DcXMk4opZU0lfQwZiYAmNpmARexAFxEHfbBr1e+CQALwwBNv1QRYbcxM4pzPGlidN9IZRbm3M+bepGIYfqMl1YiySYp63SqtoKAfMRtXtMztAHM2n12xfkOqKUKKCKgHchIkT+qwBMASGB/1lmM0tRO6adRNjBkjwQADHMiYk4FpaajKNCMSY1AXEwNwPXn08Y3JuStoqsmqkPs1mHtcAySb/piLm8QZv+MLs3mC5UAONu5pFiPew9o252wJnMuyVwiF/lByTPd2iBzcC5mTA49DszmmqVKirpsSF1ORqAmSf+oiPH+UfRd6Omq2FZbJPYanMCRBIA/Ezxuf6HDHLoAQCzkGCQdIMcntUEbE7zMDC7p1N0Pe3ax0heBYsTPIsBxGHWSyrllAY6RaZkkWuTpF5mPuTiWTE10gB2Ub+Wdni87E+NSmwEkm3k8k4qzSlnAUCCCrTAUWtAgnYRuOfNvJk9tTwoadSsBbmLTH9yMD1yu1LYTIXUWj2JIA/wAsScG4+8DZPPUKgQ/KJkXa4jaTp8xe0Xt4wESa1Q0xUBWFbYSxBkAtqNhANgD9jc7+FIpM2or6hgTN9ljieT9sHZDo76y9PYyf5ncZubHV2kkktNiYMYnUYLXYY/oWdLCHUSvep2AtExYWIPv59MeXNgI+mWYoZZm2AF73jkn732x3qFTZu/XHcNAFhfiZ/PnFNJgqssAkzKyAY+ngbwfW9xjlmtj8n0MjnqTUm1NUmRHbYcgAATN5FzbGaztaq3bSrIoCydYkDwdUkqST4P8AbBvT83TVZOoKO6XNwGE9v/iP8sZTN16udqtSoH5dJLFjMKs9swJZ94HFr4vGcpr3PS7HtsCPWM0q9xpJBIiZJAsTYAAGJkxOKGGbzKoZARiFBNh3ELsSS0eY9r4Zv8IKtdWjVTRdRDFiah/xNeAvpbY8Xw+6lnVFB1btYjtUwCWsQBe5BAjfAn9UlSxrsZ5IroylX4IYFCHU8sSLm99K6o2/xf8AEW6QqVmoU6xK1KZY6li4OmLXWPSfaMbPM5tSsbFbQbc2i4PrtyeNs51GuaeYovadZAA/wkHUJ5FtXpGJ4PqMs3TfyKszerMZ1XobUSSATTj6gQRMTuP7jEWrlDogAQNtrf7/AKY13UaJqFqjAinGm8X5vHvJ9/Ixmuo9MAXVSYiBcTttsZk288DG7HNyXu7KY8/LUi3pxAHzDBJ29AP898GZjN2BIBIMj0+8YyeSzbK2mNXi5H9MO+l5ug5VTr1Ta5j/AFxpVlJQrZfkuoGsHIYrcEXkCI9vGAeoM4RmJUyzbb/fm+8++C/4dVLBZB1MZWLgk/8ABwIOmrUO5nbx+R5x0n4Z0WhXSrMQAuxvGN78KVadCmfmIdRgwAPXeTMexH9IxdHprq7KDDKbSdxuP2w4yNNsxSAqMEBiGnnVMtF4wnpqVprR2SmqNrU6slLu00+4CxXUefLWHp/sKz8Q0gpH8wjeAo3v5HrtMYOyXwlTVkR3+a1gSzHQl42Fze1yfPpiyn0ugp0ilTZjYEJyfUm17AgHbGNrCulf8mZ8Vp7ENTriVAopUqjHYi8m0bi//AxwNmtMpTWkOCSJI+8n187+uNItFEDagrEf90ATbVp5/wA8BZjL0tP8pdTsf0vI/CrtMAD1+2Oj9RxVQSQnNeEIcv0lWJNeq8bgqIB8CSCZPsPfAWZ6QFcyp+823sfYegwaz6Z1iFa0qdIk7Du/TI/bFj0cxpLGl2wT9QOpRfbc2vikJzbtsZTmF5PK0Wpf+yqmLFYBLAR/3XIF784QV8rOlwSnDCxE2329vOCsn1MAm5VDuflgx6bx+ScK8z1F/mEIYQNAAESNwTFpPpAxXHicZOwwjKx900uHEBKguqA6gbx9psOTucG9Sy7h4emlNgAILQfcyp/rhJkOotqAAJ7yWBABUfYxvz6Y1FeppiFpsCJBYx/91ztvtvGE+oxPTeyeWMlszFPrjOHFKnUaoT2uqyRcRsPFtsO+lVDUoRVVGJu7CAwid+0X2Fjzfc4zn8ZUbSKlSosCAQYJG15F5nn99sQWoSNNPUrA6ok/UBufJ/2MPL6ZtUtD8YJaG2dqU6Td5qVNjHZa03PcIECxbbi+J9I6mTXoroRAGEAKABcnYDTqO8jz6DGezRg6qrOXIv2+88xO+44wd0YN/F0huoK/sJP7zbF1CqvsKin10aXp1E66pN7pcztuRf0nGcTqRYzA1Fp1Dc2NoMiNth/edYcyRSzDBgCuoqYtCoBExBJJ/GMG6leCfcb7XHtijjQJLwbPpz6qdNiT3Mx4mCQscW002P8A5YY5PPGDIkxpBggxfa/1TO/5wpz9MU6aJcaKR4tOkJ/Wqxj/AKTgPKVyjJpbtgTB5/7ZMW42vhZfAk9H0Cu7tT0qJBgM+kkgXN1gxMi3oZxSWqIulmFMRPvwLJE2ixGM1lc8anbrAiwBfSoEzABsD9sDUszUZzpVTDRsPzLSIgeeDjzsseSoSrNfQzGXBOuWhpMqAeBzNjyDIN7CYxbU6/eA4CgkmFF7WvGkcXAG33xmaVQtZjJN4Bnib+DvihKKkaoaQxK2i0gRA9DPrbEPw6XkKs1lXrq0gNQ1hgWJU3IHsNuNM/6UJmqOYAY1Fpm5KkEFSo/SYMcjV9xjPVe86IKqynuUSALwLiJtsfI98dq1Aimkg1VGLKARAluYnYXM++KL6eKdoKe6A6vWEINO2sU5KzsY2JJ7psIgcnFfwpWb5LNTJBqSZ1XkWAkCbibCN8AdVyaChRroJemJZTfVcEmPQyY98F5OuCo+SAge5GqO4wALmRsbC2NPGPHikVbXHQ+ValSnGpSNBKidheSbEk2G7Xke2I5fpm9QNqlQCQZYCCe0NJbiwMiNjznaOdZFG4uVJJi/rH2/AtjQZTqhF4CAwIvF5UEm82nj0xCeOiVheZoFQGpVVaDBAAnyZt54MRhf1HKuGptWVZMoEBgQytOoFQZNibx24fpTRiH7kYmBUHtYTcMAf0sCN8IPiLO6zSFQrBYgOG0yNJmxmOLQYgQRthceGMZWFUmJ8yAgX6iDYSBErMwF+442wJWWIImD5JvO4t6f38YN6w9MqwplZDAoAPEnfcgyftGOIyupuoM6vAPMD1xrhHR3VGVzuVKBa6TDX0xsZ8+DH9cGUqI7atODeQpiTtIFuNsNmrGpR+UbgA6YtG9vfSCL84RU8kdSqpIZGYh9/UD32+2HNmOTkqY66pTcpSq0kZSliCtvxP8AbAVJmNXUoUsYLSbeJt7YZ5LqtV6YD6WMz6zza82GIdVyBYrUX6h2uotqG8/784dK0d+jO9VysqldfqQiQNiL/vLH8DFGUfSD8kFgbGmYhZPHoL+ow3QgZV1IgaWjyIHgc4VdAzMyAdQ09rxzcbcbT7Rh00FQk+j6Lk84jU6bBG1EGYiZgzc/9Rn8YoroFdSCA2iHAGq9iTHmTOwExhDk858swdmkD3MTAM8mP2w8LAt8xhuFVjEG4MyAJ49/PnHmfUYZQba6MuRtMBzFYuLPIuACFE+Z0gSPWeMdq5GoEJlrCzdtwbD232GGv8LppqwuJF5JkEwTAW0SPxhbVea0IJMbkEknkXn7n7YyqMr30TpIRdSp6Hei4JBTSJE+IF+DLXHj0wr6Z1VqRC1Cwp6TpMmBxEg2gx5iPbD3q4OvWXkIYaTqtPrMXtbbVNsUJ0tX1lo+UC4B2InSy7eh+15nG3FaXGgwkn7WtGW62tH5oai9yNVuDzsdvX3wDmc4WWKikmwBBiCNpEYfZr4fSl/M01aqfpdDYHgEKsmRzsf65zOoSZNOrb6gVNvSYj1HjGyHVGuFdDDIB6rwyqwIElTBtcSJk772F/ONh0/rT06a0xTVgtgWgH2vjE9NVe35kgnSyOoMkEwQCP8Acxgup8pyf/8AR2nTfWDbzY3xpUIyjU0LOKlplp6PV0CooDLMEgwVvEEmDhYMkwaKjKrDeL90xYgxqttOPqFbNKyH13JA9OAIi23MYGr0KRdqgVJNyxUGY5k+wxgf1Dvof0uOmz5us1Kq05JExBMgCbWuL/54e/D9LVmFaN6lVvZdJC//AHDGgpfDFItqX6pLdoAAJttEwLRiAyuXyKtU1kllIXuBMTNoUciPXiYOLQyqTQrXhI7nDpyL8E6m23moFJ/+nGSyFRndEJ1BnCkcgEgb7c7Y3HQs3qpIoddWgczyCw54MH33GJ56jQpAV3VNSHcBd9hIVQxIIJ9b74aeWpJeBHjvYn+Ls1FVQEDahqIPgFgtv/JvxgVPrBZAF03iTNxF5/qBjW5WhRqhajQTAKltWn07dojzidLKZMsTpCssDUgYgC9xAMASb/5YnkzrlpHPA5bZka/UKarUYrpMdvJYGADfm45xzLsPlIFlqgI7RMneYtPE7HGwzPRstUAYsW0tPaIlhsfW4HHGLqi0g2kkybzrHBkmCkfsTfE5Zr8BX09Ix/8AH6dNmJMgEFgfIWfb+xwwqZlUQFw6sv8AiBvfm3btvH9bn1ej5dyCWdYcuSHYX2/wQdyIHi+DategzQzVNSREkfa44m/H2wk5p0qOf01mZq9VCaR8lQxG0STYWBYcM0f849Rqk1KlXSEdiQADPAkm2+lQIEWB4OH2afLMvzGquNFwe0bEsIk3M2H2xls51DLLaj8yob2HaB/3EzBMckWjAgk+l/kDwtLSBs3mSQUuZJH5ufxfCinU0rCtDcXNt/GJ5vNVHqaQVpajJOoHe0ypJiBt4xY2VpqSNclSZME7ekAz9h9sXTrsKwtRK2zlSxZpkWHp/vjB9KtWYiEaf0hhNhc33A7t9vNsBV6VLSB8wGDMaWiJAKzp35k+v3cdD0LUV2rpZSNMtY+hI298JOdKw/h2/Ad0rqCmmPmXvJm43gAT2/e+GWeyVV6f8tJb67C7DdY88C3HscRGZyqoUELbtPcxB9bbTeMFL8TqCO1R476k2n/pEEx+ogniYxJzlLqJ34auzKZvobwrqwam1wQbHzAMAwefOLMmuhdDNNQjWBYCmoJmfLE39I84KzOY1T8tSFJ1BI+nuY6VM9qwRa98C5mZ1QVfQ6H9Q7pNyF3m4jF4ORzw130W/DVGrXUsiltJ0t5gg3vxf9sIeqtppyI1fMJI+wH9tsOuifPylNmGmLEspB2kDa4JJ/YfbNdZcilDbsSfzjopuX6FFjUWO8vlF0qWbSxHbvcA2jBX/qVEiHZi2m2ixJDCdwRAvhJmarKtMlR+kk/iR7bjB1TL02qkaVNgQdx4mYj8YdvirYz9u2aPK1hUpmx0gQQRuNjJEgbn9sZfI58CoylTpU6fuIHtv/vfDDKZgh9JXb1P/ETGOZPLfz3lFAY6lNu6bm+9tsD14diLJpjTsalJ3DAg78gEW5vhwjgURUA1aDT1GRDSzAHebKAb/mYwmzebpmwBBazEyTrBBBM/YHFHSszVSuyEECduDx7efWMTzTWSLTIKpN2bIq9MABxp8Le8xsTp2tvg+tRpVf8A5F1DaVUkH20kRfwIxm3rSY1R6EgR++8yLx98Q/hqoJaxgfpIJO9zfb0xJOaitjemnuJoa/RFqau6qVazaANFxBtBJF+P7YCofCeip8x8wADAJCQx4JME83kC34wtGfqjUGkA/wBvQ++Kczn2NyZiDJJ7f9nHP1E7SH/Dt7p2aVshkkTtZmUG66Jk787i429L2wi6t0mm0MKqpeUC0gCN5ux/y3wpr5pwSdMckzN/fwOMBVcxV2aLiLxz7HfAm802ndAf08pboVfEHT/k1NPzWKnuQHbeGBAM7afyLeOalMFapSRcKVidpvtxgjrKrUQSoVkP7HcGd/M+mM+lMCRoWx3/ANnHo4JS4e4ZxrRuU61AgAzP0h2KnybATb2xbS6wLyAbxe87TwBN4j/YzRqbbePfxiWuR6fn3uYmNsZ+Mfg3KCNR/wCudhGoiTJ7d+LSxH2nC6tVQvrMuJhdRiPWNoB45wEACovwbHi2x8wY38YiKOpjpNjYW2m+3qcCk/AzxryMhUp69bUgCAYa6ned1ixk39hgqr1XUAGVJF1OlSABxGnf+gnCWpa+zAw2kTq33jYcW9MVtx2mBJ1EW8W5HOG/Q5QivA+p9ZKrGmmdPaoCwIvYAH14/wA8QPWSY5vJ7bR94/N8KlYNa5Y7et/QfaY59ccFUgg2abBTz7WknjbAtj8Ug+v1WowjUdPAIX12m4O/OKXIYgk223uPMzpgYH2s1rHTA4P33v6846tO4lgAJgmeIkb+n74AaQUS25Zp9DINrbW/tvjhQD9AAIMHfgRf8fnFdOovoJ5J4k3BC+Dsfzi1lgeYkb7c7H343woySKw1j2gGdjAP9dtr466JuUW15AHmeMV1LWIiObDja+/vP2GOEibb8hoj29t/G3tgUHRZppktIgk3IAnfhjcDb3xOkqj6Z3sf7nz7e2KmTbT4gA23ngz7zbjHqdNTYTJkm9hwBeTwfxhW2dxT8BOlCSQoM39T+/r+BjzIpGwHvb7RMk+35xStTkTfeRtMDgmxBt7nxjj8n7gfYSRG0b3wPIdEmRV86bXAUe4jVPM/2GI1F1/Se1SSNWmZ5AhSRPoYx0VTPcP2F/NyP7cYDVXBl9JW5sdIHA23OHRnzVFW+hqF0wJUbCbD3tNuQbfYYrXMUxdW3Midm4tH+49owGmalBqCo8/UO4hdoEeR5OKmoITr7ig2JYceBHn+mFm2v9ox5czl7Y6Re0Fw1SpsZCqpVZExqgmbf84or9LR6jVGq/Mi6qq9o9738xbA1fPosjSL/wCK8HzP9sLq/UTzYRuBsPHtiuNS4nQnS2H9SyhqygYE7jyfX99uMMPlaGJJMAAR5/bbCLKpJVv06pQcm0SJ2GNDSol1Us0D8zf7/wBecTzzp0LlyapfyAZ+UqK02if3wRls8AlTUASolPQ+hj0jjFPWN1FjZgB5mIH7HAXSK4rBkAgxBk7YRQfHk0Qxq1ZoTmRUWCoa2qRYgja/P39ccztBmKOpZWtaN499mAExyAMKG1U1WnJJsNo3HB++GGQ6i7djH0i/adgRidVsSWuyx8yagZCdNYEnXxq5sdgYH7Y5ks9VSVaxHayEwDyGX9/zgTrdBtXzAIZfr02DKbA2G4t+TiGbrFqalluoE2nUpMbjkEiPc4aFx/KJBtflGWaNRWuzAG4lrxtPqdtsB1cyxaxtHJ5iePX0mcFdNzwZAjkFdwTx/kZ+35x2plINiJHuLehBgze/7Y0RyrqSN+POpak6YEteR9VuJPH29sRd7TJYeQDH5I/ridTLOGYQfFibkTxpsR7/AH4wP8olr2hgPq/J8cbf7NbjZp4urshSqKwEoBY2JM78yBG3qPfE6Ro8LTj7j9px40uSpO48CI9OCJ/3OKadERYE/b/9hhuSJ+m77LhTkjawGxk28i8WAtz6YnWiJLQDIm8TczA9uD+IxWainTImCTuGmd5JMERNz/rjoJBJOqbwYiDabACwkxPji5wlGmzitBBuJmJsZ3kEwLzucXL3AQQTvB2Gw32+wPM2xBnJXgSAJsWkdxsTYkffaZsMdC6hqJKmQNP+L1k2Hn+3OBYaCHcahJIUbDebXk2Eehv74gtY3LQxIDAnePp5Gx8cGMRqUtLsGWydoV4bcyCCe2CY9fTE64UFZdSWAidM3mQCtzMQYtsMK38hSK61IgkCIFzMkDaxPmSBIjjxjki8MRDXEQDyQJN/TYj74sqgTccaTAYARO0Ezfy17bYuSf0IWv69wEA2ImxU3A828d4CD0qakaoAXnTHud9zbxHpixFJGw7B5EXlTOpf+ZOIU6i3Im4gyFiQZmAwCj1MWm94xbQmdUqZ4JBM2jae4att4J9MAPkiKkSe3RaL+ZPkSbjjgY9lQxuWKqWva3/5WIm3rYYjUUlYCMIFioJ3JtcEzbfffEEokfpa5KiQDBB3iPWbN+b46tHWW1KpBmwiD59tJN9wb/aMeqAAkNMckREG9ieI9+cSWnvJXuAAZWlQNiRC6fS5gYqNFplYkWFjvEAWBgAXg+dhAwEMEaQwgQRwwEXNz/1TY+QIxMVFBvDoANZ7gYEiATHtbf74rVuwtybyCf07xyQB5xAvNSSGO4lgOJJLEj+nI4wKEcflhdfqFJFlg4YneQQL8m41f6Y7kc1QqN3VmgDYkEnzvMefsMCIhIZljSSYaTJMXFxBHrtybGMQApbEUtRNhadz+ljB9/bicKsS5WjPLBxlzUqGFQAhtDKbWP0kR6CZkDyNziqpRUgNctIEGIAmZAYgEbDYDfAdKqoJIUI2qUPk3Bk37NLfkYlUKkm03/7v/IBWB2vBte/GDxfYzxzem0wijkhJJFzP+GJ9rj/KTvgarkwfqYiBbhY9LWE4jTptAliSBIkATePpiABYXOLQzyAGgDtksD6+Ba9t/eBhmn3YFjfmK/QqHSUIMqRbcsLid5ke2w2wOOhJqG/1QFZyQ3IkA7el/tgnOLUZpppO5lVIWIa8ESVIHk+lsE9IYrDEjURYTO/3sfTC5Mkox9rIZpTxu1FV+xFaCo4L6JmAQCAs2mIMAX5OCM2kC5YwOBO5tA3i4H/OIZxdTtEAstwQTtN1i8wTMEbDA4zMDSZJiNTBgAZkA8i0GJ8b4nCDb5MTDgc2sjrZ7K52k4CssmIU7R6gMPOKKdCmlQfMLKSJZUAFjBG83jwBvgtKyEWALMASp22k9p9f39cLM3XYwyUASJGpV3i4BIF4AN5J98dU7aOyLLcobrwNKqgDS1TUDdWFiFPmJvBgj0wJ8k0iGDAqTvOxPBMD8wMCutVysLFpC77zPoJv/s4mfmCQx0gmzT9Om9h/i9N5FsdwZH0sj9tdkun591LSbSfv+cHNnRpJgCPTj/P/ACwDkKLnfubyIJMyB273PnHM1TY9pBTVHG077eDMjcRjvT2I8M+Wk+wqtRpuNQiwM6dySb8Sdybzzi3L03A7G+YhEMrC49xG0ji+EFHMfLqQDqG21m45gwb/AIw9yea0ntA1D9Df52I3wzi32NO+pLYXUrF+7VBWxttvAsL8x5wFVcGCXpi8r2xI3E9sEgmBufbmkkOwLypJmeeRDel9xv648tBlqAgK0XAJm3pcGebHnFYSXSNmGcHGr/5Lq1QEkmVuBqBgTEkL6W28/jAdSqJ+o/if3t7bcYupvqmBpsSQTAncqdRFxYCb4DTLNUug9DKzB9x7+mHUU+3Re66Vlgkk2UCP8UiYAEF7GPPrGKkqDSRq123B2nmI+03N+cex7DfoddbDRQZhrIWJ7SYEQL/SvET/AMTjlMkLpcKrkqe8XECLa9tW/gkLJucdx7E47dMq9HEzQlmkkgQACbgAyTpuDNpvv52tFRWMKpU2EbrABEEuNRPP5tjmPYekLbL61QQAGYsTpZluDF5ggeYnxPi9VKmCdSBp+lSbcbSNrSYn09Mex7CtUrG5boIp0abdrSWAGxAPJE6u4jx7emIZmFayyNpNgSALAg/Vv3Hj8n2PYV6Q6Xuorq5ggBVJBiGKz6wJFrG8eg8Yt0lYYspjnVJAt9YI1HaPYY5j2O7SORNahDfMgsxuLW5BDbEzYeN8VqoABKgabEAgtBmSBMnbbwTzt3HsBBfRdlNOrtsL2lgAuxMXkxxMWN8DGup1Qxmbsy6mJMm8iCB6zMjHsewKOR6nUWpdtYQG8DSZv+sfSIBIAE/1xcuUpuVUAMYLT5aTuWPg6pvsI4x7HsMlYKK0caVYTBGmXA3+k+sQI8nEqW5aUCtvqteN9RutpI43kbY9j2OyRUVoGN8m7OplSTZW1b2MA2seJPMm37YmHa2plmSFOvY3IJgRqMtufU49j2Exzc1bDKCiV1KbwJVyBNtXaQNgCkzxb774qOWJVWVBckgxyIEbnng3JA5x7HsNdA7tF9TLt8wBggqSs3sPpNwSCAdVz6m4Ixa1AsSYKXMS0wPHfcrP4kY9j2IzyNUZ/qczxVXk8aVXSQFuSTGnTJt+VJB4I2xHLl1YK6OWEkkAEASIuSCLkcwLbY9j2KzlSQ+HI5pv4BlzBhmVYCyBMtuY4JvLjfb1GOLSUIVIIYqCoAaATI5+3E7+Dj2PYdMpWrJJUATSQGIu3y2OuRbtIaYjgiZ2A4hVCowGqZiQqaYJix7d4MTecex7DJCyejtTLHQTpmmSNcwSt95bb1InFNeqEYALrP8A1SDB2/8AbI0RG/jcRGPY9hYJNu/kGWKpJ/ANmsszNILC8AgTINxaZ3n98DfIe51CV3k/5cbm/jHseweK2ReDHS0EpmHAh5W0jVsd9tXNptin+MW8qJm9sdx7CuNkc2BQ/K2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8" name="AutoShape 4" descr="data:image/jpeg;base64,/9j/4AAQSkZJRgABAQAAAQABAAD/2wCEAAkGBxMTERUTExMWFhUXGB4ZGBgXGR4gHhseICAdGh8fHR0aHSggHRomHxkeITEhJSorLy4uHR8zODMtNyotLisBCgoKDg0OGxAQGy0mICUtLS8vMjAyLTUtLS8vLS0tLy0vLS8vLTAvLTIvLTUtLy0tLS0tLS0tLS0tLS0tLS0tLf/AABEIAKgBLAMBIgACEQEDEQH/xAAbAAACAwEBAQAAAAAAAAAAAAAEBQIDBgEAB//EAD8QAAIBAgUDAgUCBAUDAwQDAAECEQMhAAQSMUEFIlFhcQYTMoGRQqEUI7HBUtHh8PFicoIVM0OSstLiBxY0/8QAGgEAAwEBAQEAAAAAAAAAAAAAAQIDBAAFBv/EAC4RAAICAgIBAwIGAgIDAAAAAAABAhEDIRIxQRMiUQTwFDJhcYGhsdGRwUJS4f/aAAwDAQACEQMRAD8AZ5lHSFamraon5eokHbxfzIjxbCjPZQgn5YqAmI1FhtdixC/SYw3RlqD5bgLFzMtqM/qhjcRMXm/i0dGiqBTAYrwYggTtBOod0wbiPS3zbbTUmeTxt9iukdIR6VGqhMh/ll5cRcyx2lh4t+cUZzptazM2pSS0TcW3iLERG/jDTPZnLlmNZHNSSBZrkDgrupPpEG22B6TvOmnNQjVOoAMIjcD1FpjneDhpcn+V2dJW9AlGnYBjDA7lZDAgiSJmQY2PJwS+UrVFLOH7e7vkQd76wIuD5uTips0C7VWIeANKp2kHglfq3F/9IxXTBg6oR2eVSJ0gzcDzPAWeRg426pgilVMtXMlSBUAAmFvIMgTJBIAm94vi/LMEYvTZBp7u5lN5IEKTYWXg/VMRfBdBXpk6exSVXWxUEHtjSusFVJsQ0QQPsKmYfUyltTsSYKxdCV7SSSKo8ciLnFlGCfKdr/r40FxSY0zVajTpn5lWVBhh89QVkkhlUPMAk2/1leOuUUT5a10qJM3KhQxE8QVHH1HnY4bNmQzVFK02eVAqDVIlF5ZZPNptG1sLs9nkqKRpCB4B7ZZStgQ0m5M/nnFMqx8nVt/2/wCgtRb0KK2eUhfkUnYFYDaQoMyO1qkSDchiAD6jFeXzD1GctTZQCCSWB1EC2oEAs4MQw2AieDd1DrFNWDOdG4+q5PExYCDEkcTiypkKkqTK6r00J0mJ3kKQQALgmbHGZr26Whoz47SAq1XOmdWgjUqy1Ru43YAkLcGZg+RtbFXUsxmKgDvRUuIVSKqFYgdvcQTKqLe2HNDpbAlKodiuqWVxCRI1KJ5BIk2ke2Afh+qqVKmunrOmVmOQeL6WhROmL3Aw8JyXdf3/ALApt9iVM0SjPWo1ddio0SoWxgqpJG03iCF2GHGSyWsUhl6iEMdOqQ0sbSVkFQdg39xg3M5umwR6qk/pA19/bIhtRJUabwBe5HMrKHRPmEaKR1ESppnSzC9/mCZFpNvbxh/ZN7v+P9Bbg9HFzj0hUDMUgkgdzOwMbhbmSdhMAXjFeWzutQWUFmWSHFwL7zNhIH7ecQX4frgrNZS8kqpa1+2AUO5IjwRc23Bzmca/8QjICLX7ZUkQT+kyP1CJjFFil/4vr76/+h4f+odl69P5gZVHb9QVoAN1Ikc2mTEb4l1zMCqtRh2ISIBktpKABZJPZ2cD8DFIyH8SdGsUqarqJU9oGwiB3STEbmfU4o6jQahr1jU28ARAHcAoMwpBJ9h7YttOpdjR7BMhnGbtQrTSbm7d2+5ABawAFyJx9LydbRXpH5YUlU0aIYsygDSBbSSJJK7jeYkYXoNVX0Lcdweofq2JJ1EbCEvN/wAX3R6pRDy1TQCO1kGibHUIswE6dJ5N9txGSVuq39uzrp/BPrvUwklNdNmLGO7UzAkKWvEC/Z4YRtdJ0egKTByqER3ITcH6g1wfvAJEra+G/wAJZQV6mZzFQwrMKab9oXuNyNpYSfOq+HrlNGhBrf6jUgte31MQQLDxB0g4WUJP33+yH4W7Zjur1mnMsCGJKURJ0k2DNAvNmMkkm994xlasgAAgBrX3jeRe8+/I53cdbo6KrKwKgMalhuHVDI8XBH3xnKtTU3cXm8SSATuB3EHVtt5tticVydtEpJORsvhPpesPVamGClVQEMUkdzgSYXtG5nBNWtrJQFVpkHSoVTcHVAV45b6iAPHgE0umv8laaVDoWAGIbQxa7HUSATqk/TY2kkYqyr0qcs2ZYbkvIg7CEUgwCbWEnTbcSIuLkoWGukZ+lUZddNQ5kAMRILKDpF1P2IFvA8UV8xUqHtGpJgNMKW3JQGGaQeCATtgrMI9Zy2Z0JaCpaPu6BwS0RAiBpjc3VdS64tMWI1AaVIEQL2gdxFtzHFzibVvjHf8AgRrwthxKUtbsB8y/cyDtkA9oFlPgC49cIOtddK0xSpyJGkzEkE725MC+F9XqDVmspFMXYm2rzYW4wNlOn1cw50Lq5J2VR6ngf5Y1Y8PH3ZC+PFW5nqVc06ZpIdTOZYjb0HqBf8nD/o/SqSaGI/iK86jTGqFUb6iBA9yRvzaY0fhBgD/OVaoUkq1tpsDPNtxz74V1M7XyzqCppuLqwMfcMLMPvjRGUJ/lY7al+VmmyHQDXU1BlaGXC21VNBNhJ7WY8ehOCsjlfkOf4hfmKp1akABp7f8Ax2EEcrfck2wn6T8T2ZGo/MZuE8zftAIg/wBcPs18Svpaaa0JXSxdgSw2CwAWsP38YKxzfdUTcZtjjNNlmKLRql6U6m5tAJIk2Fgl5PcfBB1mR6rRpIKZ+XKiISDHoSTJbyTj46KlSoxZKDP/ANTxTUczDXiP745mstm1I/kUCCsiWnzbuI8cCMUi1F0qOVp+EfRFprVaGjVeAWHAnnnYbiZxW9GnTcoR3TAUE3NpMpEi37GZwqzdVVhQACZMjVO/iCII5gWtxe7pgurOuuWIDFgGQ7CJiLjm22PEi7fuVfqZuSuqKczm9QeR8xC/YhkRAIP08Reb8bYNr52ivdp+S4FwhKm14HkcAgn6cRy9WnUZwQi1FYxp7hFuNQEbyecU5vLhjJGrSCFfYDzF7AbiRG/vgKDae9B82BUaPfrDM6j6Z2BJkkGAzzNvU/ln06koUu9T+ZfvmLf4ZJIgeJgx5xTTyB7S0G+xJ3GxsIO/A5nDfpuWpCn8twDqUtpYASRLSIE+Le3nBU21XQV0LjRpVWPzjEL3nUs/UPALCTFxJsdrHDVDRpqWo0yx+pX3FoIntBkcEnng7D5XqqUVggOwHcFIMTsCxEckbnfCqvmS6sTTdAGMICZ9/eTFoNsacako6jv+/wC2ck66L8312p8t+5u+DGknugbMTC3AsWG2FyCqQrDQIG1T1GoFdJPIIuR7+bumdGNRhXNVlRbClU1KGaASSAyEwNNpuQbxEus9kQBBMzElZUIAWstypX9MM37YE8EnHm3f79j8bM/mMuAFque9kRe5QwSJJuZkkNM2iB6Sac8w006c0SdM1SutiIuADu0mSTtJExjQdByFMsahLOtJbGoBKsB3KFgi28jbbFeVyDEstlLOW0WLr3F6dmOn5cAGAbDaNjRYMipxf39/7BTVUCdZFajTepUZKlSrCgsoDGBIKy0rYbMAb2kmMJs1TqUYRkZWIY6nO8nVMiQ2m4A4uPQ6KpSWrnCBZaMMxKkrr2tH0rJFpmxvhR11iHUd7MXOq1gCRBGoGTpGxIs1zM4XPBpbX/LOlHRTkukPU7mAMy9NH/wm8m8xDghbmNxjTUKNOhRSnXhS7SHaTGnUwKm8X2TnUbWug6Vnq9JUXTrpkarRrupRwCLmd4AJAAuYGJfEfUqLEFc07jTwDdiTq1Bm9Fta3OK4uGNc1vwNGoq0a2hkop/O7bz83XTLRIlVKSCFCkRyLTj5t1SprqsxP13YzJMkmFkWBn2998Nc98QOWcK7hT2trINp0xf0Gn152upGZDauWBMKwmTztwN97wPbFM2bkqggzlekWZTK5NdIq0Xp/McKtWnIAjcWIGom0mbTbnAHxHlqqOFNdSU0ELVYNwWCl1tECIgjiTy/zOfU5BVgM3zRoUAEq5MkqD9MgkT5PvjG9TrgsU7ZkS5iw8C3sZF7euHeRyXFePI0Ls03wMuvMIwYBVUuBZYb6SG0ji8G9vU4c9ZNWpUSENSh8xlUdoDCGhWI+kEi0W22uDlvgulqzhdSwVAzAK2kkAaQs+WYgHzJxuU6ewp6gwNPKldTqBBamCAqg8gnUzFonSIMNieXDcdfuUljQ06F0hqSAalDlh8w+QxAgCO1dok3mTERinN9cZHelptMaisJIIBIjuJ2ud/TE+hdQdgNDJ/M/mQ51FYEFhCgCSsBT/hwF1TMTNQM2pHaRWNxNgQmzARABNt5wPUjHGuOmCfXtMT8Q5gtXd2EmQDpItCAWAMSL8zOEeTX+cCGDDWupt4k3Pp5k/bDH4rVhVcFQmzQBESAePebeuEHSXIqh12U6jJ+rTBJFh9sNjxuUb+SfDVn0vqPU2pLqqSoJPy4XUTJmdC/qkapgWkkjbCV8hUcirURlAPYH3EcsRANQgXME8Acsb0nMFq4zFY0mcrPcwCql9Kg/qex7gOABYYS/GHxBTJZacs7TqbgSbgGdot9uL4xyxSb9v8ALFq1SAet9Y+awpUAWJIA8sxPrNrwPA+4w0yfwzQoL/EZh1q1FM1EjtE8KLAt77ysROB/gzpTI/8AEOACVAprfUAbkwBbsm+4nAPxT1TWwpIxZQYHqdrefAxWCqXDH15Y6jTpAtQ1c7XWmCTJAsNhtAA33+5ONjmMhQytFFNTT+nRF+AWE7wbk7HbCXpfUaXTldZJzB+sKwGlrgqWg/TP6TvO+2KavTqmYX52aDkE3Ex7A+PIW3nD5FGvd18DSqt9B9TreXSoZY1SwUBUWXLxp2AI3gwN/TBK5OvmwC9DRSBPfmiQoPA+WBMnbaPXC7OdNpqx+WgnSCukRBVlEyxnY+/ph/0WocwqsRqI7ZqMAqlQYChgASRe5PmN8dDgtxRNSj4RR1X4X/hqNNjWsX0ulBQiAH/qAJOxBvNxgn4h+CMmq/NDMsLOlNiYJWdR1HVaSDPEXwZ1Wu/8O6F1+WCSFBlVCmQSWBvqEQJ3i2M3lsy9Vai6/mD2uBZQNRiBAxp9ZcetjPLoPZwlLWrqGmAoBMKxLTBPEgXJkwODgSgtRxKqYFpVUE8yRq3v6xtJjDVAyaZ+UUAUqWIY+foCmRMmABsJ8Y4fiZaHYjsFsdwsnkhdZgE8Yyr05O5Mzun2xBn+pQo1QRtH98C1OqUl0h6hNrXsvvN4wNmadNqYpodfzbrBuD6Txb/TAX/9fTQf5bq3kmYjcxyB4jEW4TS5t2PHg0uWhzWqA3VSgNldo0s3+GdgsSdW2CqXUyjFASrCzLaJgT5EWF/TCz5D5ekGphiCnfDBigO6sDdY3gTH74VZfpwBD0KunnRUPb/4t/Yj78YtjxOSqbdL72OoJ9+D6T0rriwUeKYYQ0qpQ2+zLfxIjGb+JOu1BVqCVNMR8uYFoABPpvHphYerOrhK6hGFpsQfB1AwfzthvTr0aoBIVyCNJZVMHiLbY0/h8b66G4V2WdF+Fa2ZRq2YLIputNAFLci7A6Zi1p5xsPgvKBEbMFClOj2aKhOtTuZ1C7KDyLyfQYl0r4hVoSrpUx9VoPifG+8x7YY5zqDBPlIBpqdoZbzqI2n0332tBwPVWOTUl+x3OiGU6R8wNpcHVpD8FRd2I3BM1YjkLFtsVdaytBAqbMqKLFF1glUMm8SCFv73g45ls38vTTZvl0w5YEQYgsN6kiZUnYcYuzoy9ap3nWgUEgAIZYaYJgTYFoB8ecKpY5RtVYNcdFVDplWlUNQU82ysrVGAZVPzAVg2MNYRJsQBAw5PWVXLmpVSpTGhQobSWJa12YHUdrbi8iIxT1PqlGhTFMu7o0BQYb5agxvE7fcRvjI1wK9ZkqMygAVWiRqZRZdQMqoHJK3F7719WEKgmHkoaTHXQsnWVHrglGqurt2yRTuSZYqEBkzpBMyecZvOBMxVbTVfQrIFBbvfUAHcGREgE3AtffGr6xmU7adXX8kkBSrbkqIcaVuZMQTFr6pGFHSMiXR8wULsW1IQzBjpN1VWEzsRaTpvuBhMy5+yIGr0W5wU6Gg1mUMoPy01QSwCixALBXFhBkGLAnCRel02So9YnWXYkEHUp+oraI1AGS1hI4EF0ejq9M1JZWZDUUAEsqbKuqdWnuAAsDMnxgvKdFShXZQks1OFNUyBqkGZEAxoOk+oBN45YZyq1r7+/B3BvwJPibplOnQQggEltLIIDQdQVlCqh2BDLeACAectSzKH+YGJlpDXn99r4+l/FOWytKgFK/NWQpp0ydbPYdsdxgGNM3BHjHyaqqL/AO3UKiXLUXBgQbKZEyRbVxB2xSUVH3ff8lONMNbrCBXAMVrrBsfX33xm3pmGYkypmOL2NvbC/MZj5jnU2k6p1QT7Wm3i2DM47qNJgzBJHqDH5v8AjAl2XUKejUfBjFHp1QAdT6ATwSNIMcxrn3UY+jdbRqaUadOlIUAyVknTckgWDLbuMElo9cfMOmErllUzB7v7f2x9D/8AWS+VpVmkuylVCj9YBU3mwJItiGfKlj1+xFyVysYZQoKSqKaqQSbntM288kn3LGL7HV3oorEkMBERebGWIAMbW/vxlBlGqKXqGCQCFUArBJEiSAD6AHcHxDLKlwpBpypGlNEUzBsZ0ASN4vuSb4yYcip814+7Jqf6GJ//AJCzCtmWdRdlSzcQNJt9sZmjTKUy2xbtE76d2P8AQY0XxfbMEsJYKAFmbxPm+8YQ9RqHVpIsnb7ndj/9U/aMelifsV/AydorpZginpBiJK+k7ifHMecHfB/TBVqqaqa0UGV8mIWYvvcQL6fGCPhfpCZmrDk/LWNQX6iTMKPwZPA98byjW+QQqqKdKmdQhSLbGP8Aq3n2xDL9VGEuJzlRjvjXq1Smxy6gLphXAiRCiFJibCxvycK+mZD5VMZqoV1uP5Sk3UX/AJhjb7+nJsN8RV2zFZ6j/VUYtvYSZ82iww3+H8tUzFfWZKoFg6RBYbCJAhYmAYmJxTJxit9DaSPdD6KDVD1zpdzNJalm3AkzsxueRAOxw8pZKow7R2gwUYzJE2Ujn3BF+cdzgZnb57G51aAe1iQB2nfWd/PduN8Q6Y9SizP8titFnlWcCN4iZGqCLEf2xBccjTISfOVsnkdKIhdAmpyP5ikBlYfLMTY6SZMcjBXSGRs6UKroqGdIAi95Aay+BEb/AGwjFWo9PR3D5feyEeYuYEGQwPt6DFedQJVWtSUhZ3OojUOQWA5jiMaMclGk+gJG16l8tkVKdJi0wylTB3ttpgEwCSTGwGMVXX5TlVs0RpS0GTueTBA3ntOHL52qyrVYhVabidxMoACLW/Yb7YT9WqIM8lFVYABCTq0zYarCwaRzwdsZ21lbpC/msv6mzIrAwSsCN7RMA+dpA8xG2Of+j1RA+XVBAuEQxP2EYdZPKUxmVUL81qbNUqwRsoHywLmZaWgTIW+NBmfiCukC30ze5vPhYHthfShjXuf+P+zljXl0YDMVqVGmrunzKigRCsO4wN9hf39tsI+k0KxzlI1pJZXcrcQZIBgGN4xphlPk0v4mrVWoQSWGsFTINgu4I2k8kYX9Ao1TVNeoO+ov8rUf0TIkmN7Dz53xKMJQg014735DG4xY6y1B5gXkAxB4J3jcemM91vpqUhqE02H6QtmE+CZBi8gCRE3vhx/EOdVSyAABpbTtJsWsTfYcggXxmmoDN5kshK01+tiSA0eptqO1ttzjvpYuMrb0DCn2+gfLmu4IpUfmg+gj2E/V9pw06T8MuwEOKLMNQUmV5sY2MjcbDGg6dSWnXQK2qmoaI2IIgCYuAQeNx64zuVzFavXemmtql9M1BIAIAZi1gsHZvNjtjbHJLI9OqLqTl0R+TmkMPTqHTYRfax23FrEYKynxHVpkLpdSDqggiOJhrTh1kfhqvUha1aLGRSFrEAyzCBE7hY3uYOKuofBFH5zKuYqqFphiS4aWYkKq9tyQpOKynHrsbT7CKHxA50u2ioBtKr6zdYPJw4PX1qEmpTKyFgoqtHneIt98Zyt8AVUk08wQBc60t6klDxfjjCzP5HN0mCOVBIkMGJQjbePqHj1xnlDHkev5Fcfhn0LL9aohTTWoqBrklWUEnedIMk+fXiLqqeYBzNauaqAHSB3RIWdOiRJEmbcR6g5FM0q/XUDRyFj8nUbYrrdSp0i4eoXMxpmF0mDeCST6bYSWCurA4GxzHVg5P0wBKBBZWsAWuJMqN9hGLMn12pRp0U0wEAB0mF1LcwJIKyfp9Be2PnjZ4u5FBX0t+inqJ9u3f+mD8v0LO1T25arYajJ0mPN8DFhpqpV/kKxy+TbdJ+MatHSqoDTAMITMEkmdW4HocEn41Y1FfQrELpZS1iJBEdtiL7kzOMQ3wpn9YX+HOqCQda20xP6t7ixwDX6ZnKX1U2gz9MPtv9BPrjc8tdlKkl2fS851XI5ulpzGtH1AqbnRsJQhoBiZJ9N4GMR8UfDNNKiVEzDVVqkgMilu4AG92Zp7t8JqHUYMMhUibMt/35w6ylcAhxCMOeR5mbG3nAcr6OcpeTNZ/plNCBpYA7MVKGY8ETM4X1MsaRg/Sf8AY/GPoed6qtdPl1k+YT9JU6SI2MAEA+sbGNsZ7OdDlI+ajEmbggj7+L4lHm/zIaGWuwnL5pPlQrAEckTYxxEfY+MNfhHqFQVFo1tJltaACIb0gezDicYOlmHy7lTbz/p5HOHeZzvzE1ndRa9wPJjHcE1VAyY62jcdX6u9aoadJNJkqr1jEaTaNPc5J4MDgzYYF/8ARHFF6lXOVZlixpnQoiSJgSSdt5/FsZkawAZjrYxMm9/Q8Y0XXerNVpUqF47WqN+mY5PPJm+/phckPcmvPZJrZn0+vVEKtxJJuLgSZJNud8AZp9bAQdRMW52/4xdXqDUYbVFrbczGD/hSiHzlLbsJczbYSP3jFm6Vod6Nh8LZf+ETQx/mN3ECIJbSNII4AWLncnA3xdnm+U1wNcLAA2O4kTsoj/m5mdzBVmMjU0ywNt43BmJIOwmNhjMfEmY1VFThBwAN4HBIsBtjy8SeXKuRFO2JEy7VqoopN7s28D29P742GRZKaqq0tVRSVCCToFxIh9RI1DYLqm974C+GskdNSod5gAMAxgEiPNyDbxgyr1CQwNZlBAB1G1jMEneNRI9ScW+pnJyrwCeTdEc1RnuGsPGrWF3tNmSQE5taAd8F9ArKoLfL1MAusMzDSbnVAIt9Pdx/UAtUCGvqXSTBBJ1bmTpJmBMwPeMd6p1pajuWINTSNJVgsQNtLNbfbe4jE8eLT3sRID6nlFFcLS7VME6pAgCWAJ9J29Bzhz/GZU5Oof5lNxSAanphjG0Md1Jg82jbfCyrnPnZXV8xBUVj2kiTAuVAHK3sdwfTCd89UekKZ0k0wdLUwQ+kSSJgax7k42RguCjLwUSQd03PuUWkKkKW1GSfqG3kbjUbTtiOfphnDX1ESrEk/wDaZIsCIjjxaMUdMNRm03JqQgJWZ1EQQWtIbSbGcFdQoVFKA1Fc6FBgKPlkSNJC7EH/ABCd8VVRzOaBq2wzK5r5WotUGtzLMAdVwAdl+kXAHp4JkjL9XpAEFnMGASCLcW0tb7/bEsnQYqCKVNwdixEzEkgBS3PtNsX1EqqSHq0Qd4Dkf0sSNvtjzpum5MTsFzfRKdmK/wAsNrKNIUmLahtE/n12weH1lhBFiSDZYG+4AjbCvL51r/MYOslWYjSZM7EtOnaNoMeMF064IpsqgyCSDMrDECNVuJt532xplgdd2NwpXLozPxJl6r5mlRkQ9gFkaUBuTeG/UZ4GNcuUQIKamBpspUiJExexPqN4wg6lrXqNCoTrV9YTSZK6AZjg9zEjbbGmFUGQwKrMlY3BEBheSL7SdMn0JWcHKMVF20NkTpIH7VrnSGPZqAHF+bEzfYSbjbBfTwuqq1SGVnvAnjiwOmThfl2IrlCwjQ0QotAVkG17K298HZJlRV1Ajd52uDENaBYb+fY4ko8Z1KqJtcTSZWnTgss+DJESYi0SI/FgcKssTUzNZiQAHWBB1Eov4AW9vJ9MAtnARLM0AwApMAW5sSTHHra2AKSFl1lgAZgFiCSbAwJn1BI5vi3qKOo7CshoM91IDUKZkgEEgrEbG5Pp6cYznWab5kBWBAVpVkEQTYzYjYAxfj3wRmKSoQNUiNVxrNrXRRGoFZBaLHkzIb5jMOflhflnSWY6dMLMQp+mWvfeQfQ4gpSTtnW7EvUPhylTaa1dpF7VKM2uDG8W5GGuTakamXtUqgPqLClCgETdz9R1AGx02Nr4edPyiU1YBI1XPdYkjTckyQRA2/1pr5FKLQr/AC6ZOmG/+Ju3ae75RJiBsdNhPa/qcux+dj1s0haSr+eSDO5BUgAW+1+cG0RTcaQ5Vo03bSYPqpht51b+ZxmaOZc/+5qKkmWTSGBPNgNQtHt540FAEBXVNIP0gsOJMkauJNh42xm4b0PiXkbElKtHTEQ4Im1tGw9hNjsDhb1ZQpnVcOhEi3eTSJjg93vzfHM/1FgHC031AAglbzxMcSLmNpxzqhV6et5AG4SLMCCsEi1wPNvOLOLhHkykpID6lladZTTqLqUkAk3tYal2NgTDAi/nbHznO9IrfMqikVqLBZF+iVB0mBHcfpvafUQTrcxm6lTUgaTokOsCBsS3EkCwABMjbfHM2sNRqkQiHS3+EK8XWRHaVXnYHEMOXJD8vkgptHz6m70mIqI9N72YMNyJMkXHtjuaLMSQZgWUTJJ2n0jx641PW+q0aqmkCjJxqX+l5FzvM+2xw2byDIT8uaigzIEsLcxt+049PFKco3JUzRj9y3oI64VaoFJhlUkk7WMQIvMn/XAzV6S0G7iahiF8z/liFWoa3e0LoQBrDf6beSd8THTopB1KsSSD5EWj0w90VpVTKqFVo1FiEFyPP+k41mVzCVaQSouwiQdvWeMZN0IXTN2YAW2G597DDmlTKvYiGAIv9v7Yrj0TntFzdNCGOOD59/XE/h3OBM26sIhYH7Hi8ThlRUuoBF5thJXalrDgsrLqkj9Vx2meBFvc4o1WycbNBW6hXp1AtT5fynnRULL2xH1wPqMAgCDebYFzWURlqVEqa31RHBMSBIsBaPxjOdV6iagkyFA0pz6n9zifwwKpbUAopixEmdtwAItbfEIcItuhnClZv+gCn8mmSVcspGmnBCE39SYvaL+nEKmVC5qQEllsHI7d9z9KvcNPiQY2wpd9bywNJ9taysj7EagOJnDXLZCpIqfNLBZAWoIP2Ag8bkxzjDLjfKzM1Ww7rCZd9LUyfpg0yACCPOw0idwSIiMI6FClUc04uLU5IX1kzAgRyQO37YOrg1VMsoKjSoGlS3MEG8ehi/riPTqxqP2rTVtR7bgKV7h4AB2mbz5x0VGUuZN/IlqUPkVvl1LE2ImxBMAzBkSP6+mCv4RqS1FKw9Ighw4OnVdd2Fmupi8xYXkv4nGoD5hFR1IYc3MKdRLWsJiTsODZHmeqoRFRgLaSIUyACLkE7e/HGNba7SbGSb6TYM9RQ7GnIBMgaisbWFp/JnDTN9TeqKIIGhF0gA82uYtMnf0GFFTO0nOikGkT+ni+/dDe/wDXfC/KZypIVwCAZXSIF97gDu2vfbBinfwU9OXk1vS898in8sUlZi5bUYBmwEybgRP99xiP8QjkmrWYN/082FzEicW9PrUwolRqJiA1zuYWBJJuTwAJxbns4VbSrIAB/wDGCByeU7jf6rTjPnko5GpxJSTvZD+HVwEF4iEVtQi0DcXMk4opZU0lfQwZiYAmNpmARexAFxEHfbBr1e+CQALwwBNv1QRYbcxM4pzPGlidN9IZRbm3M+bepGIYfqMl1YiySYp63SqtoKAfMRtXtMztAHM2n12xfkOqKUKKCKgHchIkT+qwBMASGB/1lmM0tRO6adRNjBkjwQADHMiYk4FpaajKNCMSY1AXEwNwPXn08Y3JuStoqsmqkPs1mHtcAySb/piLm8QZv+MLs3mC5UAONu5pFiPew9o252wJnMuyVwiF/lByTPd2iBzcC5mTA49DszmmqVKirpsSF1ORqAmSf+oiPH+UfRd6Omq2FZbJPYanMCRBIA/Ezxuf6HDHLoAQCzkGCQdIMcntUEbE7zMDC7p1N0Pe3ax0heBYsTPIsBxGHWSyrllAY6RaZkkWuTpF5mPuTiWTE10gB2Ub+Wdni87E+NSmwEkm3k8k4qzSlnAUCCCrTAUWtAgnYRuOfNvJk9tTwoadSsBbmLTH9yMD1yu1LYTIXUWj2JIA/wAsScG4+8DZPPUKgQ/KJkXa4jaTp8xe0Xt4wESa1Q0xUBWFbYSxBkAtqNhANgD9jc7+FIpM2or6hgTN9ljieT9sHZDo76y9PYyf5ncZubHV2kkktNiYMYnUYLXYY/oWdLCHUSvep2AtExYWIPv59MeXNgI+mWYoZZm2AF73jkn732x3qFTZu/XHcNAFhfiZ/PnFNJgqssAkzKyAY+ngbwfW9xjlmtj8n0MjnqTUm1NUmRHbYcgAATN5FzbGaztaq3bSrIoCydYkDwdUkqST4P8AbBvT83TVZOoKO6XNwGE9v/iP8sZTN16udqtSoH5dJLFjMKs9swJZ94HFr4vGcpr3PS7HtsCPWM0q9xpJBIiZJAsTYAAGJkxOKGGbzKoZARiFBNh3ELsSS0eY9r4Zv8IKtdWjVTRdRDFiah/xNeAvpbY8Xw+6lnVFB1btYjtUwCWsQBe5BAjfAn9UlSxrsZ5IroylX4IYFCHU8sSLm99K6o2/xf8AEW6QqVmoU6xK1KZY6li4OmLXWPSfaMbPM5tSsbFbQbc2i4PrtyeNs51GuaeYovadZAA/wkHUJ5FtXpGJ4PqMs3TfyKszerMZ1XobUSSATTj6gQRMTuP7jEWrlDogAQNtrf7/AKY13UaJqFqjAinGm8X5vHvJ9/Ixmuo9MAXVSYiBcTttsZk288DG7HNyXu7KY8/LUi3pxAHzDBJ29AP898GZjN2BIBIMj0+8YyeSzbK2mNXi5H9MO+l5ug5VTr1Ta5j/AFxpVlJQrZfkuoGsHIYrcEXkCI9vGAeoM4RmJUyzbb/fm+8++C/4dVLBZB1MZWLgk/8ABwIOmrUO5nbx+R5x0n4Z0WhXSrMQAuxvGN78KVadCmfmIdRgwAPXeTMexH9IxdHprq7KDDKbSdxuP2w4yNNsxSAqMEBiGnnVMtF4wnpqVprR2SmqNrU6slLu00+4CxXUefLWHp/sKz8Q0gpH8wjeAo3v5HrtMYOyXwlTVkR3+a1gSzHQl42Fze1yfPpiyn0ugp0ilTZjYEJyfUm17AgHbGNrCulf8mZ8Vp7ENTriVAopUqjHYi8m0bi//AxwNmtMpTWkOCSJI+8n187+uNItFEDagrEf90ATbVp5/wA8BZjL0tP8pdTsf0vI/CrtMAD1+2Oj9RxVQSQnNeEIcv0lWJNeq8bgqIB8CSCZPsPfAWZ6QFcyp+823sfYegwaz6Z1iFa0qdIk7Du/TI/bFj0cxpLGl2wT9QOpRfbc2vikJzbtsZTmF5PK0Wpf+yqmLFYBLAR/3XIF784QV8rOlwSnDCxE2329vOCsn1MAm5VDuflgx6bx+ScK8z1F/mEIYQNAAESNwTFpPpAxXHicZOwwjKx900uHEBKguqA6gbx9psOTucG9Sy7h4emlNgAILQfcyp/rhJkOotqAAJ7yWBABUfYxvz6Y1FeppiFpsCJBYx/91ztvtvGE+oxPTeyeWMlszFPrjOHFKnUaoT2uqyRcRsPFtsO+lVDUoRVVGJu7CAwid+0X2Fjzfc4zn8ZUbSKlSosCAQYJG15F5nn99sQWoSNNPUrA6ok/UBufJ/2MPL6ZtUtD8YJaG2dqU6Td5qVNjHZa03PcIECxbbi+J9I6mTXoroRAGEAKABcnYDTqO8jz6DGezRg6qrOXIv2+88xO+44wd0YN/F0huoK/sJP7zbF1CqvsKin10aXp1E66pN7pcztuRf0nGcTqRYzA1Fp1Dc2NoMiNth/edYcyRSzDBgCuoqYtCoBExBJJ/GMG6leCfcb7XHtijjQJLwbPpz6qdNiT3Mx4mCQscW002P8A5YY5PPGDIkxpBggxfa/1TO/5wpz9MU6aJcaKR4tOkJ/Wqxj/AKTgPKVyjJpbtgTB5/7ZMW42vhZfAk9H0Cu7tT0qJBgM+kkgXN1gxMi3oZxSWqIulmFMRPvwLJE2ixGM1lc8anbrAiwBfSoEzABsD9sDUszUZzpVTDRsPzLSIgeeDjzsseSoSrNfQzGXBOuWhpMqAeBzNjyDIN7CYxbU6/eA4CgkmFF7WvGkcXAG33xmaVQtZjJN4Bnib+DvihKKkaoaQxK2i0gRA9DPrbEPw6XkKs1lXrq0gNQ1hgWJU3IHsNuNM/6UJmqOYAY1Fpm5KkEFSo/SYMcjV9xjPVe86IKqynuUSALwLiJtsfI98dq1Aimkg1VGLKARAluYnYXM++KL6eKdoKe6A6vWEINO2sU5KzsY2JJ7psIgcnFfwpWb5LNTJBqSZ1XkWAkCbibCN8AdVyaChRroJemJZTfVcEmPQyY98F5OuCo+SAge5GqO4wALmRsbC2NPGPHikVbXHQ+ValSnGpSNBKidheSbEk2G7Xke2I5fpm9QNqlQCQZYCCe0NJbiwMiNjznaOdZFG4uVJJi/rH2/AtjQZTqhF4CAwIvF5UEm82nj0xCeOiVheZoFQGpVVaDBAAnyZt54MRhf1HKuGptWVZMoEBgQytOoFQZNibx24fpTRiH7kYmBUHtYTcMAf0sCN8IPiLO6zSFQrBYgOG0yNJmxmOLQYgQRthceGMZWFUmJ8yAgX6iDYSBErMwF+442wJWWIImD5JvO4t6f38YN6w9MqwplZDAoAPEnfcgyftGOIyupuoM6vAPMD1xrhHR3VGVzuVKBa6TDX0xsZ8+DH9cGUqI7atODeQpiTtIFuNsNmrGpR+UbgA6YtG9vfSCL84RU8kdSqpIZGYh9/UD32+2HNmOTkqY66pTcpSq0kZSliCtvxP8AbAVJmNXUoUsYLSbeJt7YZ5LqtV6YD6WMz6zza82GIdVyBYrUX6h2uotqG8/784dK0d+jO9VysqldfqQiQNiL/vLH8DFGUfSD8kFgbGmYhZPHoL+ow3QgZV1IgaWjyIHgc4VdAzMyAdQ09rxzcbcbT7Rh00FQk+j6Lk84jU6bBG1EGYiZgzc/9Rn8YoroFdSCA2iHAGq9iTHmTOwExhDk858swdmkD3MTAM8mP2w8LAt8xhuFVjEG4MyAJ49/PnHmfUYZQba6MuRtMBzFYuLPIuACFE+Z0gSPWeMdq5GoEJlrCzdtwbD232GGv8LppqwuJF5JkEwTAW0SPxhbVea0IJMbkEknkXn7n7YyqMr30TpIRdSp6Hei4JBTSJE+IF+DLXHj0wr6Z1VqRC1Cwp6TpMmBxEg2gx5iPbD3q4OvWXkIYaTqtPrMXtbbVNsUJ0tX1lo+UC4B2InSy7eh+15nG3FaXGgwkn7WtGW62tH5oai9yNVuDzsdvX3wDmc4WWKikmwBBiCNpEYfZr4fSl/M01aqfpdDYHgEKsmRzsf65zOoSZNOrb6gVNvSYj1HjGyHVGuFdDDIB6rwyqwIElTBtcSJk772F/ONh0/rT06a0xTVgtgWgH2vjE9NVe35kgnSyOoMkEwQCP8Acxgup8pyf/8AR2nTfWDbzY3xpUIyjU0LOKlplp6PV0CooDLMEgwVvEEmDhYMkwaKjKrDeL90xYgxqttOPqFbNKyH13JA9OAIi23MYGr0KRdqgVJNyxUGY5k+wxgf1Dvof0uOmz5us1Kq05JExBMgCbWuL/54e/D9LVmFaN6lVvZdJC//AHDGgpfDFItqX6pLdoAAJttEwLRiAyuXyKtU1kllIXuBMTNoUciPXiYOLQyqTQrXhI7nDpyL8E6m23moFJ/+nGSyFRndEJ1BnCkcgEgb7c7Y3HQs3qpIoddWgczyCw54MH33GJ56jQpAV3VNSHcBd9hIVQxIIJ9b74aeWpJeBHjvYn+Ls1FVQEDahqIPgFgtv/JvxgVPrBZAF03iTNxF5/qBjW5WhRqhajQTAKltWn07dojzidLKZMsTpCssDUgYgC9xAMASb/5YnkzrlpHPA5bZka/UKarUYrpMdvJYGADfm45xzLsPlIFlqgI7RMneYtPE7HGwzPRstUAYsW0tPaIlhsfW4HHGLqi0g2kkybzrHBkmCkfsTfE5Zr8BX09Ix/8AH6dNmJMgEFgfIWfb+xwwqZlUQFw6sv8AiBvfm3btvH9bn1ej5dyCWdYcuSHYX2/wQdyIHi+DategzQzVNSREkfa44m/H2wk5p0qOf01mZq9VCaR8lQxG0STYWBYcM0f849Rqk1KlXSEdiQADPAkm2+lQIEWB4OH2afLMvzGquNFwe0bEsIk3M2H2xls51DLLaj8yob2HaB/3EzBMckWjAgk+l/kDwtLSBs3mSQUuZJH5ufxfCinU0rCtDcXNt/GJ5vNVHqaQVpajJOoHe0ypJiBt4xY2VpqSNclSZME7ekAz9h9sXTrsKwtRK2zlSxZpkWHp/vjB9KtWYiEaf0hhNhc33A7t9vNsBV6VLSB8wGDMaWiJAKzp35k+v3cdD0LUV2rpZSNMtY+hI298JOdKw/h2/Ad0rqCmmPmXvJm43gAT2/e+GWeyVV6f8tJb67C7DdY88C3HscRGZyqoUELbtPcxB9bbTeMFL8TqCO1R476k2n/pEEx+ogniYxJzlLqJ34auzKZvobwrqwam1wQbHzAMAwefOLMmuhdDNNQjWBYCmoJmfLE39I84KzOY1T8tSFJ1BI+nuY6VM9qwRa98C5mZ1QVfQ6H9Q7pNyF3m4jF4ORzw130W/DVGrXUsiltJ0t5gg3vxf9sIeqtppyI1fMJI+wH9tsOuifPylNmGmLEspB2kDa4JJ/YfbNdZcilDbsSfzjopuX6FFjUWO8vlF0qWbSxHbvcA2jBX/qVEiHZi2m2ixJDCdwRAvhJmarKtMlR+kk/iR7bjB1TL02qkaVNgQdx4mYj8YdvirYz9u2aPK1hUpmx0gQQRuNjJEgbn9sZfI58CoylTpU6fuIHtv/vfDDKZgh9JXb1P/ETGOZPLfz3lFAY6lNu6bm+9tsD14diLJpjTsalJ3DAg78gEW5vhwjgURUA1aDT1GRDSzAHebKAb/mYwmzebpmwBBazEyTrBBBM/YHFHSszVSuyEECduDx7efWMTzTWSLTIKpN2bIq9MABxp8Le8xsTp2tvg+tRpVf8A5F1DaVUkH20kRfwIxm3rSY1R6EgR++8yLx98Q/hqoJaxgfpIJO9zfb0xJOaitjemnuJoa/RFqau6qVazaANFxBtBJF+P7YCofCeip8x8wADAJCQx4JME83kC34wtGfqjUGkA/wBvQ++Kczn2NyZiDJJ7f9nHP1E7SH/Dt7p2aVshkkTtZmUG66Jk787i429L2wi6t0mm0MKqpeUC0gCN5ux/y3wpr5pwSdMckzN/fwOMBVcxV2aLiLxz7HfAm802ndAf08pboVfEHT/k1NPzWKnuQHbeGBAM7afyLeOalMFapSRcKVidpvtxgjrKrUQSoVkP7HcGd/M+mM+lMCRoWx3/ANnHo4JS4e4ZxrRuU61AgAzP0h2KnybATb2xbS6wLyAbxe87TwBN4j/YzRqbbePfxiWuR6fn3uYmNsZ+Mfg3KCNR/wCudhGoiTJ7d+LSxH2nC6tVQvrMuJhdRiPWNoB45wEACovwbHi2x8wY38YiKOpjpNjYW2m+3qcCk/AzxryMhUp69bUgCAYa6ned1ixk39hgqr1XUAGVJF1OlSABxGnf+gnCWpa+zAw2kTq33jYcW9MVtx2mBJ1EW8W5HOG/Q5QivA+p9ZKrGmmdPaoCwIvYAH14/wA8QPWSY5vJ7bR94/N8KlYNa5Y7et/QfaY59ccFUgg2abBTz7WknjbAtj8Ug+v1WowjUdPAIX12m4O/OKXIYgk223uPMzpgYH2s1rHTA4P33v6846tO4lgAJgmeIkb+n74AaQUS25Zp9DINrbW/tvjhQD9AAIMHfgRf8fnFdOovoJ5J4k3BC+Dsfzi1lgeYkb7c7H343woySKw1j2gGdjAP9dtr466JuUW15AHmeMV1LWIiObDja+/vP2GOEibb8hoj29t/G3tgUHRZppktIgk3IAnfhjcDb3xOkqj6Z3sf7nz7e2KmTbT4gA23ngz7zbjHqdNTYTJkm9hwBeTwfxhW2dxT8BOlCSQoM39T+/r+BjzIpGwHvb7RMk+35xStTkTfeRtMDgmxBt7nxjj8n7gfYSRG0b3wPIdEmRV86bXAUe4jVPM/2GI1F1/Se1SSNWmZ5AhSRPoYx0VTPcP2F/NyP7cYDVXBl9JW5sdIHA23OHRnzVFW+hqF0wJUbCbD3tNuQbfYYrXMUxdW3Midm4tH+49owGmalBqCo8/UO4hdoEeR5OKmoITr7ig2JYceBHn+mFm2v9ox5czl7Y6Re0Fw1SpsZCqpVZExqgmbf84or9LR6jVGq/Mi6qq9o9738xbA1fPosjSL/wCK8HzP9sLq/UTzYRuBsPHtiuNS4nQnS2H9SyhqygYE7jyfX99uMMPlaGJJMAAR5/bbCLKpJVv06pQcm0SJ2GNDSol1Us0D8zf7/wBecTzzp0LlyapfyAZ+UqK02if3wRls8AlTUASolPQ+hj0jjFPWN1FjZgB5mIH7HAXSK4rBkAgxBk7YRQfHk0Qxq1ZoTmRUWCoa2qRYgja/P39ccztBmKOpZWtaN499mAExyAMKG1U1WnJJsNo3HB++GGQ6i7djH0i/adgRidVsSWuyx8yagZCdNYEnXxq5sdgYH7Y5ks9VSVaxHayEwDyGX9/zgTrdBtXzAIZfr02DKbA2G4t+TiGbrFqalluoE2nUpMbjkEiPc4aFx/KJBtflGWaNRWuzAG4lrxtPqdtsB1cyxaxtHJ5iePX0mcFdNzwZAjkFdwTx/kZ+35x2plINiJHuLehBgze/7Y0RyrqSN+POpak6YEteR9VuJPH29sRd7TJYeQDH5I/ridTLOGYQfFibkTxpsR7/AH4wP8olr2hgPq/J8cbf7NbjZp4urshSqKwEoBY2JM78yBG3qPfE6Ro8LTj7j9px40uSpO48CI9OCJ/3OKadERYE/b/9hhuSJ+m77LhTkjawGxk28i8WAtz6YnWiJLQDIm8TczA9uD+IxWainTImCTuGmd5JMERNz/rjoJBJOqbwYiDabACwkxPji5wlGmzitBBuJmJsZ3kEwLzucXL3AQQTvB2Gw32+wPM2xBnJXgSAJsWkdxsTYkffaZsMdC6hqJKmQNP+L1k2Hn+3OBYaCHcahJIUbDebXk2Eehv74gtY3LQxIDAnePp5Gx8cGMRqUtLsGWydoV4bcyCCe2CY9fTE64UFZdSWAidM3mQCtzMQYtsMK38hSK61IgkCIFzMkDaxPmSBIjjxjki8MRDXEQDyQJN/TYj74sqgTccaTAYARO0Ezfy17bYuSf0IWv69wEA2ImxU3A828d4CD0qakaoAXnTHud9zbxHpixFJGw7B5EXlTOpf+ZOIU6i3Im4gyFiQZmAwCj1MWm94xbQmdUqZ4JBM2jae4att4J9MAPkiKkSe3RaL+ZPkSbjjgY9lQxuWKqWva3/5WIm3rYYjUUlYCMIFioJ3JtcEzbfffEEokfpa5KiQDBB3iPWbN+b46tHWW1KpBmwiD59tJN9wb/aMeqAAkNMckREG9ieI9+cSWnvJXuAAZWlQNiRC6fS5gYqNFplYkWFjvEAWBgAXg+dhAwEMEaQwgQRwwEXNz/1TY+QIxMVFBvDoANZ7gYEiATHtbf74rVuwtybyCf07xyQB5xAvNSSGO4lgOJJLEj+nI4wKEcflhdfqFJFlg4YneQQL8m41f6Y7kc1QqN3VmgDYkEnzvMefsMCIhIZljSSYaTJMXFxBHrtybGMQApbEUtRNhadz+ljB9/bicKsS5WjPLBxlzUqGFQAhtDKbWP0kR6CZkDyNziqpRUgNctIEGIAmZAYgEbDYDfAdKqoJIUI2qUPk3Bk37NLfkYlUKkm03/7v/IBWB2vBte/GDxfYzxzem0wijkhJJFzP+GJ9rj/KTvgarkwfqYiBbhY9LWE4jTptAliSBIkATePpiABYXOLQzyAGgDtksD6+Ba9t/eBhmn3YFjfmK/QqHSUIMqRbcsLid5ke2w2wOOhJqG/1QFZyQ3IkA7el/tgnOLUZpppO5lVIWIa8ESVIHk+lsE9IYrDEjURYTO/3sfTC5Mkox9rIZpTxu1FV+xFaCo4L6JmAQCAs2mIMAX5OCM2kC5YwOBO5tA3i4H/OIZxdTtEAstwQTtN1i8wTMEbDA4zMDSZJiNTBgAZkA8i0GJ8b4nCDb5MTDgc2sjrZ7K52k4CssmIU7R6gMPOKKdCmlQfMLKSJZUAFjBG83jwBvgtKyEWALMASp22k9p9f39cLM3XYwyUASJGpV3i4BIF4AN5J98dU7aOyLLcobrwNKqgDS1TUDdWFiFPmJvBgj0wJ8k0iGDAqTvOxPBMD8wMCutVysLFpC77zPoJv/s4mfmCQx0gmzT9Om9h/i9N5FsdwZH0sj9tdkun591LSbSfv+cHNnRpJgCPTj/P/ACwDkKLnfubyIJMyB273PnHM1TY9pBTVHG077eDMjcRjvT2I8M+Wk+wqtRpuNQiwM6dySb8Sdybzzi3L03A7G+YhEMrC49xG0ji+EFHMfLqQDqG21m45gwb/AIw9yea0ntA1D9Df52I3wzi32NO+pLYXUrF+7VBWxttvAsL8x5wFVcGCXpi8r2xI3E9sEgmBufbmkkOwLypJmeeRDel9xv648tBlqAgK0XAJm3pcGebHnFYSXSNmGcHGr/5Lq1QEkmVuBqBgTEkL6W28/jAdSqJ+o/if3t7bcYupvqmBpsSQTAncqdRFxYCb4DTLNUug9DKzB9x7+mHUU+3Re66Vlgkk2UCP8UiYAEF7GPPrGKkqDSRq123B2nmI+03N+cex7DfoddbDRQZhrIWJ7SYEQL/SvET/AMTjlMkLpcKrkqe8XECLa9tW/gkLJucdx7E47dMq9HEzQlmkkgQACbgAyTpuDNpvv52tFRWMKpU2EbrABEEuNRPP5tjmPYekLbL61QQAGYsTpZluDF5ggeYnxPi9VKmCdSBp+lSbcbSNrSYn09Mex7CtUrG5boIp0abdrSWAGxAPJE6u4jx7emIZmFayyNpNgSALAg/Vv3Hj8n2PYV6Q6Xuorq5ggBVJBiGKz6wJFrG8eg8Yt0lYYspjnVJAt9YI1HaPYY5j2O7SORNahDfMgsxuLW5BDbEzYeN8VqoABKgabEAgtBmSBMnbbwTzt3HsBBfRdlNOrtsL2lgAuxMXkxxMWN8DGup1Qxmbsy6mJMm8iCB6zMjHsewKOR6nUWpdtYQG8DSZv+sfSIBIAE/1xcuUpuVUAMYLT5aTuWPg6pvsI4x7HsMlYKK0caVYTBGmXA3+k+sQI8nEqW5aUCtvqteN9RutpI43kbY9j2OyRUVoGN8m7OplSTZW1b2MA2seJPMm37YmHa2plmSFOvY3IJgRqMtufU49j2Exzc1bDKCiV1KbwJVyBNtXaQNgCkzxb774qOWJVWVBckgxyIEbnng3JA5x7HsNdA7tF9TLt8wBggqSs3sPpNwSCAdVz6m4Ixa1AsSYKXMS0wPHfcrP4kY9j2IzyNUZ/qczxVXk8aVXSQFuSTGnTJt+VJB4I2xHLl1YK6OWEkkAEASIuSCLkcwLbY9j2KzlSQ+HI5pv4BlzBhmVYCyBMtuY4JvLjfb1GOLSUIVIIYqCoAaATI5+3E7+Dj2PYdMpWrJJUATSQGIu3y2OuRbtIaYjgiZ2A4hVCowGqZiQqaYJix7d4MTecex7DJCyejtTLHQTpmmSNcwSt95bb1InFNeqEYALrP8A1SDB2/8AbI0RG/jcRGPY9hYJNu/kGWKpJ/ANmsszNILC8AgTINxaZ3n98DfIe51CV3k/5cbm/jHseweK2ReDHS0EpmHAh5W0jVsd9tXNptin+MW8qJm9sdx7CuNkc2BQ/K2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152" name="Picture 8" descr="autumn-trees-in-a-park-1302541611ufY.jpg (615×43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771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382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_1200.jpg (1200×80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148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hutterstock_1015592197.jpg (730×5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31589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055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eatsrosyth.org.uk/wp/wp-content/uploads/2016/09/Apple-tree-with-fruit1.jpg"/>
          <p:cNvPicPr>
            <a:picLocks noChangeAspect="1" noChangeArrowheads="1"/>
          </p:cNvPicPr>
          <p:nvPr/>
        </p:nvPicPr>
        <p:blipFill>
          <a:blip r:embed="rId2" cstate="print"/>
          <a:srcRect b="6110"/>
          <a:stretch>
            <a:fillRect/>
          </a:stretch>
        </p:blipFill>
        <p:spPr bwMode="auto">
          <a:xfrm>
            <a:off x="0" y="-747464"/>
            <a:ext cx="9144000" cy="7605464"/>
          </a:xfrm>
          <a:prstGeom prst="rect">
            <a:avLst/>
          </a:prstGeom>
          <a:noFill/>
        </p:spPr>
      </p:pic>
    </p:spTree>
  </p:cSld>
  <p:clrMapOvr>
    <a:masterClrMapping/>
  </p:clrMapOvr>
  <p:transition advTm="4898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all-trees-todd-klassy.jpg (900×60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4795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444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ing-trees-4.jpg (880×820)"/>
          <p:cNvPicPr>
            <a:picLocks noChangeAspect="1" noChangeArrowheads="1"/>
          </p:cNvPicPr>
          <p:nvPr/>
        </p:nvPicPr>
        <p:blipFill>
          <a:blip r:embed="rId2" cstate="print"/>
          <a:srcRect b="18298"/>
          <a:stretch>
            <a:fillRect/>
          </a:stretch>
        </p:blipFill>
        <p:spPr bwMode="auto">
          <a:xfrm>
            <a:off x="0" y="-1"/>
            <a:ext cx="9144000" cy="6961449"/>
          </a:xfrm>
          <a:prstGeom prst="rect">
            <a:avLst/>
          </a:prstGeom>
          <a:noFill/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</cp:revision>
  <dcterms:created xsi:type="dcterms:W3CDTF">2020-01-16T10:53:41Z</dcterms:created>
  <dcterms:modified xsi:type="dcterms:W3CDTF">2020-01-16T11:11:37Z</dcterms:modified>
</cp:coreProperties>
</file>