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9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F74EE-1512-4668-9887-58509AD058F3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2BB30-53E9-4114-B6A9-369595D5E98C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89173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3571B-80B5-4279-B83E-17F3B18986E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1A11E-2AF9-490D-9149-11A5B20BD183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155872"/>
            <a:ext cx="303063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83144" y="15587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</a:t>
            </a:r>
            <a:r>
              <a:rPr lang="en-GB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Nativity</a:t>
            </a:r>
            <a:endParaRPr lang="en-GB" sz="4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086" y="1988840"/>
            <a:ext cx="5508104" cy="4131078"/>
          </a:xfrm>
          <a:prstGeom prst="rect">
            <a:avLst/>
          </a:prstGeom>
        </p:spPr>
      </p:pic>
      <p:pic>
        <p:nvPicPr>
          <p:cNvPr id="10" name="Picture 9" descr="Image result for clip art angel and mary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897784"/>
            <a:ext cx="2088232" cy="1836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10840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3" y="1628800"/>
            <a:ext cx="4416491" cy="3312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1560" y="260648"/>
            <a:ext cx="33570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Nativity</a:t>
            </a:r>
          </a:p>
        </p:txBody>
      </p:sp>
      <p:pic>
        <p:nvPicPr>
          <p:cNvPr id="2050" name="Picture 2" descr="Image result for church of the nativity caves where jesus was bor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4366" y="3695973"/>
            <a:ext cx="3320518" cy="249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mary joseph jesus stable scene with 3 kings and shepherds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6622" y="1371869"/>
            <a:ext cx="287600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4414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260648"/>
            <a:ext cx="33570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Nativity</a:t>
            </a:r>
          </a:p>
        </p:txBody>
      </p:sp>
      <p:pic>
        <p:nvPicPr>
          <p:cNvPr id="5122" name="Picture 2" descr="Image result for shepherds fields in bethleh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5538364" cy="415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clip art shepherds and angel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24744"/>
            <a:ext cx="2361240" cy="177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92694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260648"/>
            <a:ext cx="33570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Nativity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25"/>
          <a:stretch/>
        </p:blipFill>
        <p:spPr>
          <a:xfrm>
            <a:off x="967313" y="4083860"/>
            <a:ext cx="3491880" cy="2513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5791" y="935683"/>
            <a:ext cx="4048707" cy="30365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14"/>
          <a:stretch/>
        </p:blipFill>
        <p:spPr>
          <a:xfrm>
            <a:off x="3185000" y="4077071"/>
            <a:ext cx="3482829" cy="2507263"/>
          </a:xfrm>
          <a:prstGeom prst="rect">
            <a:avLst/>
          </a:prstGeom>
        </p:spPr>
      </p:pic>
      <p:pic>
        <p:nvPicPr>
          <p:cNvPr id="11" name="Picture 2" descr="Image result for clip art 3 kings following the sta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20888"/>
            <a:ext cx="2166081" cy="123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80915" y="1160241"/>
            <a:ext cx="361829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Herod’s Palace – 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</a:t>
            </a:r>
            <a:r>
              <a:rPr lang="en-GB" sz="32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Herodion</a:t>
            </a:r>
            <a:endParaRPr lang="en-GB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570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528" y="12214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Herod’s Palace – </a:t>
            </a:r>
          </a:p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Masada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4005064"/>
            <a:ext cx="3563888" cy="26729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292" y="1412776"/>
            <a:ext cx="4248472" cy="23897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1016732"/>
            <a:ext cx="318445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3270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528" y="1221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Growing Up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2938" y="4349133"/>
            <a:ext cx="2717429" cy="2038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846" y="968137"/>
            <a:ext cx="3459820" cy="25948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2554" y="3715719"/>
            <a:ext cx="2525407" cy="1894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438"/>
          <a:stretch/>
        </p:blipFill>
        <p:spPr>
          <a:xfrm>
            <a:off x="171797" y="3983893"/>
            <a:ext cx="3305780" cy="23974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977140"/>
            <a:ext cx="4497632" cy="252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5000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32</Words>
  <Application>Microsoft Office PowerPoint</Application>
  <PresentationFormat>On-screen Show (4:3)</PresentationFormat>
  <Paragraphs>16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9</vt:lpstr>
      <vt:lpstr>Slide 10</vt:lpstr>
      <vt:lpstr>Slide 11</vt:lpstr>
      <vt:lpstr>Slide 12</vt:lpstr>
      <vt:lpstr>Slide 13</vt:lpstr>
      <vt:lpstr>Slide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</cp:revision>
  <dcterms:created xsi:type="dcterms:W3CDTF">2020-01-16T16:53:58Z</dcterms:created>
  <dcterms:modified xsi:type="dcterms:W3CDTF">2020-01-16T17:02:26Z</dcterms:modified>
</cp:coreProperties>
</file>