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>
      <p:cViewPr varScale="1">
        <p:scale>
          <a:sx n="116" d="100"/>
          <a:sy n="116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2F1E0-FA7E-443F-8890-2A1AC21CE62F}" type="datetimeFigureOut">
              <a:rPr lang="en-GB" smtClean="0"/>
              <a:pPr/>
              <a:t>01/01/2020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915EE-9ED9-4E6D-BDCB-015B17FC195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2696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If you could be an animal, </a:t>
            </a:r>
          </a:p>
          <a:p>
            <a:pPr lvl="0" algn="ctr"/>
            <a:r>
              <a:rPr lang="en-US" sz="6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would you be?</a:t>
            </a:r>
          </a:p>
        </p:txBody>
      </p:sp>
      <p:pic>
        <p:nvPicPr>
          <p:cNvPr id="19458" name="Picture 2" descr="http://www.gnurf.net/clipart/2007/026-cat-sleeping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69421"/>
            <a:ext cx="3762375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137894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vignette2.wikia.nocookie.net/narnia/images/e/e7/LionWitchWardrobeSdtrk.jpg/revision/latest?cb=20080524235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5676" y="188640"/>
            <a:ext cx="5832648" cy="584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80474" y="6093296"/>
            <a:ext cx="6783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Based on a book written by C. S. Lewis</a:t>
            </a:r>
          </a:p>
        </p:txBody>
      </p:sp>
    </p:spTree>
    <p:extLst>
      <p:ext uri="{BB962C8B-B14F-4D97-AF65-F5344CB8AC3E}">
        <p14:creationId xmlns:p14="http://schemas.microsoft.com/office/powerpoint/2010/main" xmlns="" val="170621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lionking.org/~uzuri/pics/Tlkcomi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885506"/>
            <a:ext cx="4050000" cy="532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95936" y="2924944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vs</a:t>
            </a:r>
            <a:endParaRPr lang="en-GB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1508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5834" y="2924944"/>
            <a:ext cx="1993913" cy="340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32040" y="836712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63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ages2.alphacoders.com/190/1904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882" y="2653040"/>
            <a:ext cx="4279876" cy="286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750129" y="640506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27900" y="548680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2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30515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11597" y="5805264"/>
            <a:ext cx="3727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Being born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Picture 8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3613" y="2691613"/>
            <a:ext cx="4179833" cy="282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28128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-media-cache-ak0.pinimg.com/736x/e9/e8/e4/e9e8e4a411b8c8997fd0b352f0c022f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359" y="2446954"/>
            <a:ext cx="4449465" cy="262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http://www.artbible.net/3JC/-Luk-02,41_Jesus_Dialogue_Temple/20%20COLETTE%20ISABELLA%201%20AU%20TEMPLE%20DE%20JERUSAL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5677" y="1995568"/>
            <a:ext cx="3665853" cy="353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724400" y="639854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92976" y="108113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7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9414" y="5661248"/>
            <a:ext cx="35910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Friendship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804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515041" y="188639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92976" y="108113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://i.ytimg.com/vi/uts7MHcwG7o/mq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568" y="2204864"/>
            <a:ext cx="396844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s-media-cache-ak0.pinimg.com/236x/35/4e/11/354e117f53e4034c27ad318c3b4c7b5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3607" y="2204864"/>
            <a:ext cx="2688793" cy="328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29051" y="5661248"/>
            <a:ext cx="46858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Running away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605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731517" y="157874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28769" y="88935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448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://media.ldscdn.org/images/media-library/gospel-art/new-testament/carpenters-son-39540-galler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9621" y="2132856"/>
            <a:ext cx="3679634" cy="251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https://i.ytimg.com/vi/bW7PlTaawfQ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80" y="2132856"/>
            <a:ext cx="4361618" cy="245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41745" y="5301208"/>
            <a:ext cx="66768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Spending time with Dad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AutoShape 9" descr="https://s-media-cache-ak0.pinimg.com/originals/c8/63/6c/c8636cfbc2b61cf9f1b1429e2c351be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3319" y="4782463"/>
            <a:ext cx="1305936" cy="195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44873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2515" y="5822554"/>
            <a:ext cx="65389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Time in the desert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Picture 2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515041" y="188639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28769" y="88935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448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8430" y="4069116"/>
            <a:ext cx="14782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In fear</a:t>
            </a:r>
            <a:endParaRPr lang="en-US" sz="2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84298" y="2193612"/>
            <a:ext cx="265970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With a </a:t>
            </a:r>
          </a:p>
          <a:p>
            <a:pPr algn="ctr"/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blessing from </a:t>
            </a:r>
          </a:p>
          <a:p>
            <a:pPr algn="ctr"/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God</a:t>
            </a:r>
            <a:endParaRPr lang="en-US" sz="2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AutoShape 2" descr="https://i.ytimg.com/vi/nhjdrqYW4m0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71" r="3158"/>
          <a:stretch/>
        </p:blipFill>
        <p:spPr bwMode="auto">
          <a:xfrm>
            <a:off x="155575" y="1988840"/>
            <a:ext cx="2800736" cy="1747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5" descr="https://s-media-cache-ak0.pinimg.com/736x/56/29/84/5629847ffe0994407b05abb689020e7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7144" y="3927122"/>
            <a:ext cx="2392865" cy="169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8" descr="https://encrypted-tbn0.gstatic.com/images?q=tbn:ANd9GcT7PJeL7-5-rFmV9EvIqNHSzWZuruyKZKBQDyEs3MhtRfN_6ACTz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10" descr="https://encrypted-tbn0.gstatic.com/images?q=tbn:ANd9GcT7PJeL7-5-rFmV9EvIqNHSzWZuruyKZKBQDyEs3MhtRfN_6ACTz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833" y="1988840"/>
            <a:ext cx="1621632" cy="208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Picture 13" descr="http://distantshores.org/images/rg/40/40_Mt_04_01_R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785" y="3927122"/>
            <a:ext cx="2621621" cy="189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010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515041" y="188639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28769" y="88935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3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448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72657" y="5733256"/>
            <a:ext cx="33986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Adult life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AutoShape 2" descr="http://images5.fanpop.com/image/photos/25900000/Simba-Pumbaa-Timon-the-lion-king-25952611-800-40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900" y="2132856"/>
            <a:ext cx="417646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423" y="4437112"/>
            <a:ext cx="33666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Pumbaa</a:t>
            </a:r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and </a:t>
            </a:r>
            <a:r>
              <a:rPr lang="en-US" sz="28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Timon</a:t>
            </a:r>
            <a:endParaRPr lang="en-US" sz="2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28678" name="Picture 6" descr="http://2.bp.blogspot.com/-YcB0n5tprJA/UfjT5IPbkxI/AAAAAAAACM0/0viiqvJvzGA/s1600/childs.prayer.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8769" y="1980547"/>
            <a:ext cx="2535901" cy="202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http://www.holyhome.nl/bijbelplaatjes/gn-15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1903" y="4100994"/>
            <a:ext cx="2772429" cy="1848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1" descr="http://mmbox.up.n.seesaa.net/mmbox/ccanImages/i06029.jpg?d=a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3811" y="2252544"/>
            <a:ext cx="1480521" cy="14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4101471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705998" y="188639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28769" y="88935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3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448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99668" y="5661248"/>
            <a:ext cx="2744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Wisdom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123" y="2060848"/>
            <a:ext cx="4249133" cy="269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95026" y="4941168"/>
            <a:ext cx="1191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Rafiki</a:t>
            </a:r>
            <a:endParaRPr lang="en-US" sz="2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29700" name="Picture 4" descr="http://images.clipartpanda.com/jesus-clip-art-jesus-praying-c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5499" y="2083667"/>
            <a:ext cx="2060722" cy="30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040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lionking.org/~uzuri/pics/Tlkcom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t="3066" r="6819" b="65614"/>
          <a:stretch/>
        </p:blipFill>
        <p:spPr bwMode="auto">
          <a:xfrm>
            <a:off x="705998" y="188639"/>
            <a:ext cx="3297382" cy="15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83330" y="5951918"/>
            <a:ext cx="73773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Sorting out the problem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28769" y="88935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448" y="157874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698" y="2324571"/>
            <a:ext cx="4540127" cy="261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4" descr="http://www.clker.com/cliparts/6/c/b/c/13389216531816153077Happy%20Adam%20and%20Eve%20Cartoo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6708" y="1957702"/>
            <a:ext cx="2566944" cy="192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Image result for jesus clip art palm sund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997350"/>
            <a:ext cx="2088232" cy="202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12557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58806"/>
            <a:ext cx="4051257" cy="1754326"/>
          </a:xfrm>
          <a:prstGeom prst="rect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  <a:lumMod val="68000"/>
                  <a:lumOff val="32000"/>
                </a:srgbClr>
              </a:gs>
              <a:gs pos="44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Lion of Judah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Picture 4" descr="http://www.culinaryschools.org/clipart/christmas/gold-cros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578230" cy="9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9688" y="6093296"/>
            <a:ext cx="8244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Becoming king. The story continues . . .</a:t>
            </a:r>
          </a:p>
        </p:txBody>
      </p:sp>
      <p:pic>
        <p:nvPicPr>
          <p:cNvPr id="7170" name="Picture 2" descr="http://www.shirleys-preschool-activities.com/images/tomb-cli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3695" y="2182563"/>
            <a:ext cx="2603764" cy="144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t="14346" r="4407" b="14746"/>
          <a:stretch/>
        </p:blipFill>
        <p:spPr bwMode="auto">
          <a:xfrm>
            <a:off x="175289" y="2420888"/>
            <a:ext cx="2753928" cy="213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76"/>
          <a:stretch/>
        </p:blipFill>
        <p:spPr bwMode="auto">
          <a:xfrm>
            <a:off x="6758660" y="267753"/>
            <a:ext cx="216839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http://www.holyhome.nl/bijbelplaatjes/lll8-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574" y="4057292"/>
            <a:ext cx="3024035" cy="201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2929217" y="3445255"/>
            <a:ext cx="795839" cy="84784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652120" y="1543352"/>
            <a:ext cx="998492" cy="102865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668344" y="2576325"/>
            <a:ext cx="0" cy="144174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030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</TotalTime>
  <Words>104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14</cp:revision>
  <dcterms:created xsi:type="dcterms:W3CDTF">2019-12-08T18:10:03Z</dcterms:created>
  <dcterms:modified xsi:type="dcterms:W3CDTF">2020-01-01T14:53:14Z</dcterms:modified>
</cp:coreProperties>
</file>