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5" r:id="rId4"/>
    <p:sldId id="256" r:id="rId5"/>
    <p:sldId id="257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82369-8F8C-4240-90C9-8F69E1CE8A33}" type="datetimeFigureOut">
              <a:rPr lang="en-GB" smtClean="0"/>
              <a:pPr/>
              <a:t>12/12/2019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2551D-3DCC-4A3A-A11D-92DF3A8918D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80920" cy="54006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6600" dirty="0"/>
              <a:t>Never Again</a:t>
            </a:r>
            <a:br>
              <a:rPr lang="en-GB" sz="6600" dirty="0"/>
            </a:br>
            <a:r>
              <a:rPr lang="en-GB" sz="6600" dirty="0"/>
              <a:t/>
            </a:r>
            <a:br>
              <a:rPr lang="en-GB" sz="6600" dirty="0"/>
            </a:br>
            <a:r>
              <a:rPr lang="en-GB" sz="6000" dirty="0"/>
              <a:t>An assembly for  Holocaust Memorial Day</a:t>
            </a:r>
            <a:endParaRPr lang="en-GB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Auschwitz </a:t>
            </a:r>
          </a:p>
        </p:txBody>
      </p:sp>
      <p:pic>
        <p:nvPicPr>
          <p:cNvPr id="1028" name="Picture 4" descr="https://www.vpr.org/sites/vpr/files/styles/x_large/public/201906/Auschwitz-AP-Michael-Sohn-2019061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7920880" cy="5283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14" y="0"/>
            <a:ext cx="91483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 rot="5806390">
            <a:off x="-520969" y="3957759"/>
            <a:ext cx="3542342" cy="1353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259632" y="1628800"/>
            <a:ext cx="1584176" cy="584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1600" dirty="0" smtClean="0"/>
              <a:t>Saint-</a:t>
            </a:r>
            <a:r>
              <a:rPr lang="en-GB" sz="1600" dirty="0" err="1" smtClean="0"/>
              <a:t>Romain</a:t>
            </a:r>
            <a:r>
              <a:rPr lang="en-GB" sz="1600" dirty="0" smtClean="0"/>
              <a:t>-et-Saint-</a:t>
            </a:r>
            <a:r>
              <a:rPr lang="en-GB" sz="1600" dirty="0" err="1" smtClean="0"/>
              <a:t>Clément</a:t>
            </a:r>
            <a:endParaRPr lang="en-GB" sz="1600" dirty="0"/>
          </a:p>
        </p:txBody>
      </p:sp>
      <p:sp>
        <p:nvSpPr>
          <p:cNvPr id="7" name="Rectangle 6"/>
          <p:cNvSpPr/>
          <p:nvPr/>
        </p:nvSpPr>
        <p:spPr>
          <a:xfrm>
            <a:off x="5076056" y="1268760"/>
            <a:ext cx="968846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dirty="0" smtClean="0"/>
              <a:t>Prague</a:t>
            </a:r>
            <a:endParaRPr lang="en-GB" dirty="0"/>
          </a:p>
        </p:txBody>
      </p:sp>
      <p:sp>
        <p:nvSpPr>
          <p:cNvPr id="8" name="Right Arrow 7"/>
          <p:cNvSpPr/>
          <p:nvPr/>
        </p:nvSpPr>
        <p:spPr>
          <a:xfrm rot="6309377" flipV="1">
            <a:off x="4087112" y="2584046"/>
            <a:ext cx="1882544" cy="9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627784" y="2852936"/>
            <a:ext cx="1056892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dirty="0" smtClean="0"/>
              <a:t>Grenoble</a:t>
            </a:r>
            <a:endParaRPr lang="en-GB" dirty="0"/>
          </a:p>
        </p:txBody>
      </p:sp>
      <p:sp>
        <p:nvSpPr>
          <p:cNvPr id="10" name="Right Arrow 9"/>
          <p:cNvSpPr/>
          <p:nvPr/>
        </p:nvSpPr>
        <p:spPr>
          <a:xfrm rot="6086643" flipV="1">
            <a:off x="1496782" y="4270466"/>
            <a:ext cx="1973974" cy="621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>
            <a:normAutofit/>
          </a:bodyPr>
          <a:lstStyle/>
          <a:p>
            <a:r>
              <a:rPr lang="en-GB" sz="2800" dirty="0"/>
              <a:t>Jean, Mariette and other Jewish children found shelter in this château in France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:\Users\Owner\Downloads\Chabannes children 26_8_1942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68971"/>
            <a:ext cx="7315200" cy="48123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Some of the children and teachers at the château </a:t>
            </a:r>
            <a:br>
              <a:rPr lang="en-GB" sz="2400" dirty="0"/>
            </a:br>
            <a:r>
              <a:rPr lang="en-GB" sz="2400" dirty="0"/>
              <a:t>where Jean and Mariette sheltered</a:t>
            </a:r>
          </a:p>
        </p:txBody>
      </p:sp>
      <p:pic>
        <p:nvPicPr>
          <p:cNvPr id="2050" name="Picture 2" descr="C:\Users\Owner\Downloads\felix chevrier at chabann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4272" y="1438656"/>
            <a:ext cx="6315456" cy="3980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2060849"/>
            <a:ext cx="8208912" cy="28007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4400" dirty="0">
                <a:latin typeface="Arial" pitchFamily="34" charset="0"/>
                <a:cs typeface="Arial" pitchFamily="34" charset="0"/>
              </a:rPr>
              <a:t>‘A person who saves one life, </a:t>
            </a:r>
          </a:p>
          <a:p>
            <a:pPr algn="ctr"/>
            <a:r>
              <a:rPr lang="en-GB" sz="4400" dirty="0">
                <a:latin typeface="Arial" pitchFamily="34" charset="0"/>
                <a:cs typeface="Arial" pitchFamily="34" charset="0"/>
              </a:rPr>
              <a:t>it is as if they saved </a:t>
            </a:r>
          </a:p>
          <a:p>
            <a:pPr algn="ctr"/>
            <a:r>
              <a:rPr lang="en-GB" sz="4400" dirty="0">
                <a:latin typeface="Arial" pitchFamily="34" charset="0"/>
                <a:cs typeface="Arial" pitchFamily="34" charset="0"/>
              </a:rPr>
              <a:t>an entire world.’ </a:t>
            </a:r>
          </a:p>
          <a:p>
            <a:pPr algn="ctr"/>
            <a:r>
              <a:rPr lang="en-GB" sz="4400" i="1" dirty="0">
                <a:latin typeface="Arial" pitchFamily="34" charset="0"/>
                <a:cs typeface="Arial" pitchFamily="34" charset="0"/>
              </a:rPr>
              <a:t>The Talmud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279000"/>
            <a:ext cx="8568952" cy="6300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itchFamily="34" charset="0"/>
                <a:cs typeface="Arial" pitchFamily="34" charset="0"/>
              </a:rPr>
              <a:t>First they came for the Communists,</a:t>
            </a:r>
            <a:br>
              <a:rPr kumimoji="0" lang="en-GB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itchFamily="34" charset="0"/>
                <a:cs typeface="Arial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I did not speak out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Because I was not a Communist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Then they came for the Socialists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I did not speak out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Because I was not a Socialist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Then they came for the trade unionists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I did not speak out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Because I was not a trade unionist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Then they came for the Jews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I did not speak out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Because I was not a Jew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Then they came for me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there was no one left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speak out for me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itchFamily="34" charset="0"/>
                <a:cs typeface="Arial" pitchFamily="34" charset="0"/>
              </a:rPr>
              <a:t>Pastor Martin </a:t>
            </a:r>
            <a:r>
              <a:rPr kumimoji="0" lang="en-GB" sz="2400" b="0" i="1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itchFamily="34" charset="0"/>
                <a:cs typeface="Arial" pitchFamily="34" charset="0"/>
              </a:rPr>
              <a:t>Niemöller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/>
              <a:t>‘</a:t>
            </a:r>
            <a:r>
              <a:rPr lang="en-US" dirty="0"/>
              <a:t>I come from a people who gave the Ten Commandments to the world. Time has come to strengthen them by three additional ones . . .: thou shall not be a perpetrator; thou shall not be a victim; and thou shall never, but never, be a bystander</a:t>
            </a:r>
            <a:r>
              <a:rPr lang="en-GB" dirty="0"/>
              <a:t>.’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i="1" dirty="0"/>
              <a:t>Yehuda Bauer, Israeli professor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1983</TotalTime>
  <Words>110</Words>
  <Application>Microsoft Office PowerPoint</Application>
  <PresentationFormat>On-screen Show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Never Again  An assembly for  Holocaust Memorial Day</vt:lpstr>
      <vt:lpstr>Auschwitz </vt:lpstr>
      <vt:lpstr>Slide 3</vt:lpstr>
      <vt:lpstr>Jean, Mariette and other Jewish children found shelter in this château in France</vt:lpstr>
      <vt:lpstr>Some of the children and teachers at the château  where Jean and Mariette sheltered</vt:lpstr>
      <vt:lpstr>Slide 6</vt:lpstr>
      <vt:lpstr>Slide 7</vt:lpstr>
      <vt:lpstr>‘I come from a people who gave the Ten Commandments to the world. Time has come to strengthen them by three additional ones . . .: thou shall not be a perpetrator; thou shall not be a victim; and thou shall never, but never, be a bystander.’  Yehuda Bauer, Israeli professor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Chabannes Children</dc:title>
  <dc:creator>Owner</dc:creator>
  <cp:lastModifiedBy>Owner</cp:lastModifiedBy>
  <cp:revision>136</cp:revision>
  <dcterms:created xsi:type="dcterms:W3CDTF">2019-10-30T20:30:30Z</dcterms:created>
  <dcterms:modified xsi:type="dcterms:W3CDTF">2019-12-13T14:19:01Z</dcterms:modified>
</cp:coreProperties>
</file>