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2" r:id="rId7"/>
    <p:sldId id="264" r:id="rId8"/>
    <p:sldId id="263" r:id="rId9"/>
    <p:sldId id="265" r:id="rId10"/>
    <p:sldId id="261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A759-86CC-4C47-BC5D-606016FFD151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3E0A1-79EF-4D68-881F-E6D18EA4F8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A759-86CC-4C47-BC5D-606016FFD151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3E0A1-79EF-4D68-881F-E6D18EA4F8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A759-86CC-4C47-BC5D-606016FFD151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3E0A1-79EF-4D68-881F-E6D18EA4F8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A759-86CC-4C47-BC5D-606016FFD151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3E0A1-79EF-4D68-881F-E6D18EA4F8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A759-86CC-4C47-BC5D-606016FFD151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3E0A1-79EF-4D68-881F-E6D18EA4F8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A759-86CC-4C47-BC5D-606016FFD151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3E0A1-79EF-4D68-881F-E6D18EA4F8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A759-86CC-4C47-BC5D-606016FFD151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3E0A1-79EF-4D68-881F-E6D18EA4F8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A759-86CC-4C47-BC5D-606016FFD151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3E0A1-79EF-4D68-881F-E6D18EA4F8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A759-86CC-4C47-BC5D-606016FFD151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3E0A1-79EF-4D68-881F-E6D18EA4F8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A759-86CC-4C47-BC5D-606016FFD151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3E0A1-79EF-4D68-881F-E6D18EA4F8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A759-86CC-4C47-BC5D-606016FFD151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3E0A1-79EF-4D68-881F-E6D18EA4F8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6A759-86CC-4C47-BC5D-606016FFD151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3E0A1-79EF-4D68-881F-E6D18EA4F89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3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130425"/>
            <a:ext cx="8424936" cy="1470025"/>
          </a:xfrm>
        </p:spPr>
        <p:txBody>
          <a:bodyPr>
            <a:noAutofit/>
          </a:bodyPr>
          <a:lstStyle/>
          <a:p>
            <a:r>
              <a:rPr lang="en-GB" sz="6000" dirty="0" smtClean="0"/>
              <a:t>Welcome to Spring time!</a:t>
            </a:r>
            <a:endParaRPr lang="en-GB" sz="6000" dirty="0"/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data:image/jpeg;base64,/9j/4AAQSkZJRgABAQAAAQABAAD/2wCEAAkGBxMTEhUTExMWFhUXGSAZGBgYGR0gGxseIR8gIR4bIB8gICggHSImICEhITEhJSkrLi4uHiEzODMsNyovLisBCgoKDg0OGxAQGy8lICYyNzctLS0tLS8tLS0tNS8vMi0tLS0tLS0vLS0vLy0tLS0tLS0tLS0tLS0tLS0tLS0tLf/AABEIAMIBAwMBEQACEQEDEQH/xAAcAAADAQEBAQEBAAAAAAAAAAAEBQYDBwIBAAj/xABCEAACAQIEAwcCAggEBQQDAAABAhEDIQAEEjEFQVEGEyJhcYGRMqGxwRQjQlJy0eHwB2KCshUzosLxFjRzkiQlQ//EABsBAAIDAQEBAAAAAAAAAAAAAAQFAgMGAQAH/8QAOREAAQQABAMGBQQCAgEFAQAAAQACAxEEEiExBUFREyJhcYHwkaGxwdEUMuHxI0IGMyQVNENSYrL/2gAMAwEAAhEDEQA/ANu1pq0QFqldXVZi/O+5gRjOyYoYyYACgBt99Ft+GiB5L4hV+XLyW/Bs1VrUwoV3C+E6QSOszFo/PzwI/M0uicbHIKeIZFE8kkC+vvmh1yT5jMUVRWID63fZQFAG/UkDSN7MdpwbwkkavPdboL8Tfv0QGJxQw7SOZGg9/NIM3kf0OoixUENUnvNz4yARYAgppuLG+DnZXuBabH4Knwqd0uHka/ex9E1y/FFLKZuGB+MHmsqudGcuiX5XjofOZdVJ1JUDuR0LFiD5AEe+K2ODYiShcbKxueMHlXypB9oqq1M1UYaQhdm8IETJv78/XC0OBeXLO/rpWhzWuNCh+VjnOO97V1lR4iJHWPx6fGCizMbK0+B4fhY4iD3yeZHLlXRNuHcYXLjXSp/rJMEnkaZAG3In3OJteGaBZjHwMw87mR7UlJqkoCTLGdRnzED7T74Fe42lz32xE5esFE9Yv16j++uONdbSFq/+PlhjdR716+VafdE5XiRDhZgapYjcj+thipmYmlpJMmUv8FXVu07plalJAACSisCRpncwPe+4nD94DQFlhhmPmDvXzXPKnDaoJ0gN6HYe8YUPtshDloxiwGmwQAvVLN6VKz4l8Qg8xfFhAy6LzZc3eI3+nvVUdTLitTWsKYqK3jKGQW0mCyn9q8yBB33xN0p5UfDyv+UBJhMPK4tk8Nb0HMX08/osuD8XYMoUhVWoWInkVYc/UfGE+LYJAXEbivnY+6qxXD4cGKZdOHPkQQrbhPFaYzDVNY1NRXVfYIz3n/Xg3hTwIKPJIsSHENYBzNeN0kv+JXainWy9JKDLVPeHVEyo0kT7zHngx8zX6NKpxGCxGHFyMIB5qKyGVDVV0DxVFHyAAL/H3wvxBcQSdggmEmSvNdUznZugKNWooNMlCxjkVG5G0mBPp6yuZj5CdT4bVzTiDFOhGVoFKMzVCrlalKlUhkqKSCjEQCdtuXpBnDDDSCQEjknWHxEcsbWtFOAG4vYbpT/wrvC60yqli12kLcysb9SNunrjr5Gl7QBrf1S/DYSYPGIabaTfwtYZSnVXuqY1GqGjSLyQbCBz5e2OOiAfmbul3FeJOxBMQFUfXRNs92azeX8XdOA/hgsgIN5BhrrYwxgG3PBD2uY7ORp6boBkEsppjSUv4t2YqJkUruEDBtIKMDuZAeCQN8WZySHcj8k2w0kuGDmOBB31TPgnCMvSeslVteulpUtHhDAXH+bz/rgQ4t5bqFOTiLnFoaaI1SvPcBzOTUVCAyFiqsDz6EbqbT7HEI3snJylXYzFnFMyHu1rrz3RXDeztXiNasy2kLLNYBidV+ZtePTB7WnarS84dsOZj9aOh5e6TfMVM1l6X6HXOnw6REFSP2dJ/dOn7nY4qfI4HszzS+ZxBN81MZ7JuUL00ukhupELBHXEgQWgpzwTFMgcQdARv4hfOyNNquapagQiHW5NgAL3PmYGBMZMGRkjU7AePvVaTE4xogcGnU6J/wARrcLaq5OWJJY3DOAfOA2L4uHY1zGntALG1WswME12pTv/ABByPf5fVSBaokeFRJK+nMj+eMtwyfJNTjQTHh+IMD6dsVK8I7W1KDhHJ0AKrIeUACR0YY0X6MSRmjqdfVMZIIpmZh+7r5/ZO8p2qFKtUYKujvVQabeEqdJ3uSdzivGxOkgiY0V3Sa8RV2lv6UOsOPeq/wCPTknvGMxRzmUrI6hglN3RtijL0P5c8d4HnOdr9hVeqEGaB2dprr4hcs4HTUmp3lyVISCYkQSxi0R9yMOczTY+ChPxGRjCA7yTjh/DaQLg6abFgQ4F5Cwy/N78/XERDnFOdorMLwuSeETOedeXruSvHFeEEMe7UsGWRMKV+8X5YpfhjHJ3dR9EBjOFyYfRmrTz6V4pDx7hL0mDJ9LTefpYTqXzjrzxaHaaonC8TyQ5XDbn75r2KuiAb2N+hiJ+4PvgZzreaQQjl4hiy0GieuwATvs/lMvXd0qVHpgKXDACFAB+oTJG21zjoY2904x3/H2RxNMR1587J6aaLQLQNQirrCHxJoj6WggmxgRE9J8sBYkSsJ7Pmh+H4OaHESAOot08DaVZoIpplZ8Qk9R4jA3MwIviUJdmNofH8UxDbhvQj6rXNViWKAsIGoG1zuT6TYYbdqSNVXDxKRgB0PJYnjOqNRGoLpBP+W6z729AMVyU7VavCTNcyx76qk4flMnTCZh6epyQFUsYETJI2O4senrK7FTnOY26ADX6qoQyv/xtdoB8uQ+ysc5nKRIDadDgQSL2M/IMGRHLphXHmEodCBp19/NCRRycrsf18D080i4L2UGt3ddYZjEFbi5kKb3F9reu7pkbni69+qLxuLZI0NNWBzvTbS1rm+zyED9EYqxlXWo3hcAE6QIJBmBMjnizswAA3n7pVYZ7YL7Rmm4rUg7XZOyhaSqWk1RTvIsTA5RHPyMeuBhRN2tM/wDYWFmYEa+P8I3hrJTIcHUwhafIKqmS5AMkmQoEiIPTFr8r48ruqyeD4FUz3SjQHTxvUa+HPyVZwXtHUqVBlqlQVBUBUFhpAsbNFza3PcYphw8YkykWjsbw2HsTI1tVvR16aJj2urUTlGNTQlULFMsoLAyBC8xJESDzwrwbZmyCgSLN1tpos3JIYgcrqXPP0wK0TMzPpv8Aaww6jjFA+pWo4eCMLGD0+qb5fiSUM7TzG4FNiR/n7s6R77Ysdla8uG6T47hwfioy3QvJB9K1+G6f5DNKyq+ZmrUqm4Jtcz9uQ2ti2OLO3/JqmEoyOLYO6G/b8r92szVKlRqJSTSGVG3N4qpAMn1viLmtYS1gqwl2Ka+XDdpI66Pv7KOqcRFWrQMaTYX8iSD9wMLnghjvJZxhBnAT3jOeC5SmuqSzBvdgxP2JxTAMuJLm9K+lJpiZBIAepCJ7P8aSiaSrABBdoO5bn5wAB7YfRuBbfVO5oO1zu5n7Ij/EbNqy0HU+IMR83/v1wHKLo8wa+KzOOiLWBx618v4QfB+0uWSge/oI7DUqkqJIklb9ZsIvHPF0bmgUQq4qLaSnhXZ3LGswpVXde7hGuJddzA/ZO3yeePObRblF3fw6+90fg45GyCVuvnt57/DySt+E5pCVCKQCYJN4m32wzbig0Vp79E5/Ty8qKedlu2ndvFZGYm3giSZgWJF/fGRk4QS8FpquRSN2LtuVw7yRduuG0jmy+XOmlVAcTJEsYaOYOqZB2IPphph3EAsPI0PJEx8SfGMjgllBZYorWAF97iCD82xc+3AA7BDjib2yZ3C75J3Q40/c1gsjUugnkA1mjqY36Yrw4EDHDmfp4KM2OaW1SByOqgVPOCGsCIYAEee2G8WFAFu3PsI2DARPjuXfl6rbjGYAbWtgxaB0jT+O+OYiMMIATvCODIxGNgimzXe0qcwGk7b6ADv/AKtvU4ExDrDQd/slX/IZmlrGtOpN16IAK1ZwHuB5gTqtaSBMjAsb+aVYeGTEQBkbbI1PqfwEXxLglWotSrSRqioQDpBNtiVj6hMTG34VxCn1pp4q/h7Th8ae100IU4tZlYrpYF/CJBE38/SMEkgCytL+tjzXey772c4bRoUe6CBtS6ahP7YiDPl5bYRNxBlfmcNVnMU4zSOkPNQXbDsxTo973c/q2V1vP6tplYn9kx4vIz5ERPkMx07o5oPEYQOh7Vtl3PyUnw2oHqzYQYE8+o+JwwYSGgLmAwD8W2mmq3Xqnw8i5Fg7hTbYFjjx1tXYjDT4b9wIG3gdkRJCFSZ0MSvmDf8Ap7YExLcsvmFpuET5o+8bPsplms5LZeTuB8SRgTDs1d5plE0ZZCPeipcvxBjUAnbD5seVtBKXRtLSvFfiIWqGmyqzn4IJ+MDXcjR0VgjuEjrQXMS8wBfFIanr5R+Vs8oBe7DboMWZKIQrMayRpc02Ovvkj+E5iora1BLqp0DfxGwMe+LoGASZnKuadr4co57pxwOuQ5pZlqiM9Qln1KQzHbwEcwfqE/s7DDWEsFZdQUhlaAaIB02KnM7kai1mWV3MnpcThZKAxxAGgKbsLszGt2IseFV+VtUC2IZ9YA1gEaCoIXUREzz35nFIcXgiuaXzT5eLNjJsNGngSLKosvn1Zwehtg8VSKcKaVqMylfMaHuj1KdMjyDBmj8MBSuoucguIU3Ctj5lJu0HBu5fLKj6hWXUCwjTF2UxvyM2sdsUwU4EjrXvzWSliyOHignZgaZm0wQb7Hp5QMR0DcyhnOgJ2WGfpOpZlew+kAbAnYRyvI6DBTZQXZQnWF4tI0COr03Tmpla9WkILNU1argBQhESAQZKxEefliLQ9zqLfFcxsWJmAthFa+/FNuBcAyj5I5rMF0AcimiGSzBVG7AzJn0HPHBQYXO/tLI280ZwvJ91Wr02gNTOj15z8Ee0YLjOve8k8wkmWAAb3r5DZLM2KpdiGtPn/PFT4yXFaiOaMMFoLK1UaprABJGrVzBJAseQNzHnjmKcGzODfdpdhcDFRmrUlBcZ4ey1dIIMw0wRAnVseYuPOJxSBkd5JHJhH4nGuazmbPgFmuVINRxcNBiPMgEEEzv9sdY/MC2q1U8dwWTCx9oHBwF3yI9FjlqTMrQJ8Tz0EKI9zYeePZLo+H4SKUdFnnczXy1R6VWk6sOTA8uYPMeYth42ZtVa0TZmkABaCnry4ZyZ1qNJF1BvqM8osML8RNneMp2VuJws/wDjeLbZr49U4yeRP6QtOqdCSo1rfUGIHh5DccsL5w6MOedSAaSR2BxDpe+Ntb8FccM7KZOjXV9b603puVKkMpWSsaognnuCMJm48llPGhP09UwiD4YiyMaHnzseKoeCVKICpTHdoLAXjzib+fuOuJ4TByYpxmJq9/PwK5NG8WXalTPansepq0qwdiEbQUInwl2f6hyGoxPUCZF2Uj3sFSG+V+P87/FAuhzEUq3K0fpllEjafxwlhe3PvqiST0UF2wR69evp090KaorzzG8DcXtPnhmzFwNFXr5FXHBYmRga0bg863pQFTh9WjpWRra/kORv+B54PjlaW2NlTgsS7APMcg3+y0yvEpRlM6lct+ZB6XAxJ4BbaccTxUT8I435ehRmcy4DRqk6ZI6TNp9RiBa0b6rNYaeSMEtNJeneu6AS7fsqBMQSdI62xTkYxpcBXVaLhfFmhxim0vn4/ZPMvxka7mDzB3HrhmHAi0wIBbQTTsjw7/iFWrqZkolSupYk9QsyNje1pHUYBc9kbrdzVONxQhhaGam/dpdwx6OXzGmpTVYJQkg6k38XqI3ib47CQ0ZrsXuucSjD8EX5ztfgb5Hwv6Kd4zSDV3RXBChiWiNUSYjri0DVZrA8QkiYYdwflaacAzZptSXbmbdb/wB+mK3N/wAgJ6/RbSFwkgBqrC34/lK1fMo9BNf7xkAKdVrmL3Nhg+CTID5pZicwIDRyTF+yGZ1El6RLbkd4YJPimEO3/jA0kTnE3zRLcWM7XgaNaQLIF7Vz50pzjHCnoeCorCqFkiDEE2ItO0H2xAMrRZZzpRjRLLuXXYOm/Xw2QGUqOaoVSQDtPKRMecYmXlrLTV/FWtZqLT3hDrQqBzLimxJ84tPyQfbAktkOaEpm4g7ESdpJoBoB0T/Maa9BXMhqdOE9CUD/ACI9geuB4pCyx1Q81OZfRSOZHiO8STHqBzxadqCP4VwN+Mb2r3ZW/En0XvMbArKnYqehIAjqIGJRkN1Rs3A5cG7tIDnbRvqNNdE37PVq1Ru7COT3feIAPqEwCJtvInyPTB/bCMW40E9nxUejr56/D+k+r8Hr00oCupp001NuCGZn1MCQYXw8/XeMLTKJdRssTLQeTytT+e43UrZyrWUiKhMAC3hhQb3gj8OWCJXOHPVQjxBYSAsa/GaysRqQRyIAOJCYjRx1UjjpL1K34Lw8MYqNoglAVEibgbkC259BjjYsxJJWjj4m6dpEQpoHv0CXdpa0VF03UqCDtNhEfI+cXCMyPLR4IbgOIyOkvVFcNyzVP1AcRqMyfo8JIaAbAwQRytgifDdm0HekfjcY04eQncj+ENwksGDKfDIb1MCB6SBgCiMqxbn62tO2faFq2Yo1KepCilVPVgxVo8jti6MfuK0fD8RGGA+JJ+AH5XzhWaFWsUMkMpB2G3PzgdeYGLMOy68U4OIEsDHHfQ+u66F2gzOXXhzsKNIOKcIQolTbxTEzsfUYLnibkdpySCcPzPLidAefy+KgM9xp3zFCs7H6QGM8gSQT6zzxnIsMIo3MIu9R6/0j8LjI/wBM4aBPW7RaadIg3Fj6j+kYNwbcjKVmHa2S3DYqmy3aRHpKajgKWgDckACbT7+xx7FYYTDKTWo+W/yKrdgHucezHmt+J8SjTpB0NLBjIJGwEECDhNjOGswjLjJJJ3Pr5LsUA5nXYhT3FeNBDSLKrtqltQnw8wes74jh43OsnXzTDD4cuDqJA5V1X3j/AAWvm6yMgmmFkMzgQB4isGWMb2GCsLIWscTr9Vm8ZAXPblG258bUbnMm61atOBIYqbiJEc+kc8FgggEHdKiwtJHh917Mk35g/wC2fxxdW181xh7rgtcjVFF6dVT41ljIHMwAPvPvGK3NbJGWH30VofkOby+ip+12aotRylVVQlanMAnSKbeEzciYMHywlwAlD5YiSNPHmR/KeYanPbR7pRHZfiiiWYgLToew+k/e5xLEsPfHMmh5kphi4wWBrRu5IeG8QUZupXYirVrCKesWUtspXneF9PfDn9KXR9m01XzRUuDYIWsce6N66c/ynPbXglJsr3rUP0asqSAF0g7alI2IvZh5TimL9Q2Xs3NJHXyWblw0ZeTEbrpzCkk4JWqPqpBtGogmJ0kT77A8sFyzMaaKP4bjpXR9nQ00B9+yrXsyVoUpCw0ws7kfve5nB8DaCPxLMxDAdBuqCtxeaJqRpqCWBFyCLxPSMWyGhaBZh/8ALk5bJD2qrmvkFqEL3oqA6iYMXkTBO19PPFD+9GbQfEsKGvys8K9VCcLpq1Rq7XKa6hPmqmD5kx54Fa3QeAV5wuHjc1rxZJyjXTQ6nT3qqjgnYp8zTSoK6UxU8SqwJLLG5jbqN9hiwYVzgXXulWKwfZyPbH+0FJRnKi03pKDI/VyIMkHYdZjCwxuadVfgHwidgmFtJrXb1QjsDSFQMNWrSyRcQo0sD+0DDT0t1xJwrW1tuH4T9PcI/ZqWnpe7T5HUdQfBY08wzuoc6iCACbWmY9N/nHXPsaoicGGF72CzR06qn7KZl6lV6pJkOL9ANlHkL/OITvcInEpdxJsccWUDcKq7V5tmyFZ5nTp382CE/DHAXDy4udZWOxjKj0XM8mbEgAAIQI6ARPuTOGbnElpPX6apWwWSUX/6a76Kk7gD4EfliQcrZIczrWnBc8Fp+GkGVJFRiSbgGW6Tq29fLFjnlndATvDBrMNmGo5qY49xc1Y1ARyA8gBPvH2wZhiDZKX8Oc1pcSmXYqstU1aLkDvFjXF0JMK3pO46E+RxPFyGh0ReOlzsAtbZlGyzNTazoQCOQgAT5jVBGAHE5r6JI7ekqpVA6kNJ7sMaf+tlDfgx/wBRxaD3DatDyIqCbcHyfdB6io7MxMmJhdzEctjPTB2GDg2yCnWBfITUgIAGibV8/wB9TWgAY0nV0kx/T4OJTvBYQrMY5rIXk7nQKRzNNXrOJhV0oCei2n7HCxzqoLPl3dpNagRqFXVRY6VOisCYDabAwYMWMGfvipmcEEbc0Zg8U+MZWkonI5lFrppWERPCp68z6zJxYwEvBd71W0wMhfgRrqdym9bjwqOdROkWHPFPEo5JWDKLood8QjZYSPOv3tYwbCJPIDqeg88DxjLHoEVDO1kYtEjtOVzAZGMU4CH05+5xbh8LTQTuV6ONhiLXc9/VBcbzwfM1XQQrsYHmAI9LYhHGWx5SsNjjUzgPL1/tZ1MxLMBykDBbzqEG06FE8Gz4o1ablQQbEsuqFaVMDqJnEMO4WmeDYx8mV/TTzAtPM4cvmMxSR5VWJ74IYQNogina1x03Y4niGsjBmA1rXxCYzRfp4w+M6Xp5cl0DgnCMiKfdJRR0ZQpLXZgBuTzOBoJ43PsAeF7oGTEzONlxXIuHJHEq0IaaUmqMgvA8ULHoDI9BhpCLTaPGduxrbvqtT2hqV8yr1HZgCwWY8IIMLERp2keV5w0Z0U6YxtNCo2zoOXfQAAUZoH70X9tXLGS4gAOICuVfHcq3CQsY4UNyhUz8hb8p+caFmwRRZRKY5jiGilaCdJF+ZNvzxGQ0FTFGHyWUp4zxFBSp0jYEl4kyLQIgdSd8ebEHsoqMuHbO+3cvqlGWyLfo7JTYfrE+qdgXVWnz08vPFbmZXV1STGB0WLBO3LzP8lWnAuIgVlaQERfZVUH8hg0gAI2Vo7ItUBkuMtS0lQupkYhj+yTqGocpibnCOqshFHBYeaN8dGmmxl30aBz62Ubx6mrmg9G/e0rqN9SABttycVSkAWeSP4LjH5HMm3HXx6pD3pBYbHYjn/THWjSwm3bAlPuz/EalMEC6kgnrOwPpe+B5ozI3KEm47ioI2ta7V/QdOp+yOr9o6mZU5WmkCpBYk2ABBE9Lif8AziGHwTmG73WWkLsV/iibqmWU7GVmQKKggp4StN2APOTABve2G3YaAKA4Y5oIc8D1QyZetT8B1kqSJVWg35WwN+lPihJ2yxvLSktDjSkFaZALLcWE9LW2/LnjuVy0r+J4dkHd3I0Fcz1SJ+DuS7lT3aU7HkSQY9pkfGCQQAss1taovsoAF3VSzQNpgAyfOSR8Yt/TOndV0BzR0GHkmkJ5DmqPtBYfpW76VQ6gDcEQ3S6/l1xPEYUQNDgbXMdhBCA9psKZy1fS7VAB9IIBFpLPy8iftiGFNuHmfooYLWRnmfon3AM6UmrJDlhcm8AAfkThwR3U+OppaZxkGa1UxHeLLQbbHTC7Xb8MLMeGtIdslPE205ruv2SLiAVCx0yS07/VKkwfvEXwuYLb6JXdi1uMzWah3SVB3QgBDpBiRMQJZvDzOwPvJrqBzInB4eWd9RtJrolwaqHbwNZiNrxPTEmuaDutVw3t4sOWSRkAE0feqbdl8vVr1AEUxI1NyXe5+Dbyx2fEMhaSfQdUQ/GQhl5lY9m80j5Q5SJpstQ1CdyajsQAesGSeVsKJ8TOwPdmyjSvGgLWda8Pmsb7nwUfwPsNmMww0XUkSzfSJBN2joOQ5jB78TlGm/vkrTxOZzKaKPVOeOdkquUKtV7tlcnQVJMEAGDIF/DbrfEI35ttLSaVhGpSPs7lFbNIlUEpPiAMSINp5TtODI2CR4XMPF2jsqM4jwPvWotRgAvUJpk/8sByEFzJlYIO9j1xJsFE5eZ+/wCE3jwGI72Ruh5nTT+QhDw6tlxqqgKTLgBgduYg2mP7kYjLG5opyhjO3DM0mw086/gpxwntA1EqWmA0g8iNJiPePnC04enaBANf3UgzHEnNd6qywcksNioJn0t0EnDGOQNdajhpxFJm8EoGQrEvUpXRRrNyCFJj33Atg1mJCYfrhmVAueKZYU92AALDqW2A3NzH8sJJIjLiTK3Y/JH4PisVjPogDxArp5RY+WGcUtjXkjhxPDucQHL3neNzBeQqxy3OLD3yrGY7DsacrhaXv2hquGGsqOQBi37p62xe08kKydrzfRUPCuE5vujUNFwg+rUukgQDIBgkCNwPzwuxWKjL2tDhZ9/FV4ySGTCvDv37t66flK+K8QcUmCN9XgYgbjpPIcvOPPFkcp1aSk2FxeXSU7bJTmWYhAADFIEjnck/AxxhGvmVa7iTmBwZz+66T2P7J0KlCg1WtVSs01F7sroX9yAVnkDIN7+RxZ+iY9lnmpYPtoozIw6He1O5DhFTM5mqhCCrTMMXLAGDGqOnOOnXmoxD2YSMAuNa1X5V8XEsTWSOgfHkq3iPYoDSaFVSbeE2m0yCNiYNttr74BHEw2u0boRy5ctfkhcRh5JZO1JJPO+fl+FN8FzS03YgQ6NpM+Qge4Mn4w8wxGhTHgzGlkp5k16KvrccOlDMSQDHOef43wcXo+PDgl1p6O0pFvzxaNkB+kBXBsstNW8alxN76bfBjCwlZi7NLr2S7NZfL02Wo2qmrM8mV0KBP7JFxF2/DGdk4nJLK1kJr7lNo8I0DXVcfauhqM1NSlOfApJJCzYE7nG3w4cGjOdU1YcrcpOyKyvEjDUyRpYEGZiZmfaMSxL80ZBXJmfqGGMbkaX1W+cybBCLSyIFE3JmdPuTb2mMLmO7MttL24ZuDbmlPe/1rx3vyQNHMV2imqOzdAJO/l52nDL9SK1Kv/VsAu004RxBnM2GkBZ574XY2TMbSfHTdo8EL3xijrCwYUPdonSAD53M2AnlgaGmiyh2VzK1pimpUjxAIpggRqi8j7x+PPwAcbW5/wCPtY3B5mii4mzz0/Cc5Ph+YzEhU0EQe8I7sdN4Goek46YnuOmiauxMMQ1N+A1/pO6fDs1k6b1dIZWTUSgJAI1SxsLGQZ9cCYrBSOLXfHyWSxxYJZJGDTShzuuiQcP4l3VNKVIfrCypqOwLRcjnHTywPicOZnW79gHxO/8ACCjkEY03cf4XVMhUFNBTX6QIA/P15zgEucBrzV2ULXjuXWvlKlMgEhCUJ3DqCVPyPgnDDCEBobX5Q8sd2uF5Tieipqmwv/I/f8cOIJA1+qpwLg2QtO5CYVOLAU1gDVFzJvGxsfIj2wRnsAhbPBzh0LXD3Wi8ZriHfK0gEhQTE+kXOKp9atLeOFpgaB1TjjlAfoNNliWcgcv2Sd+W2Ky7MwEe91keSj8lTKhWOn/mafCQZB2NjyMjrit7NVwt2KuOC9jGNEq2Z0h0HeIoErO8ybrIAm2wiJnCyTiuXVjbF8zWia/oXA5nH5fJIe0nCmy9ZqUqZiqpUyNPiiehm/xgqGZsrSWc0HJEYwQeim3F1P8Am/Mf0xfHo0lcgNMc5O+PVAYyoUBUu5gXgfjz8yfLEwSKrkqLcDYWOTy2V77vETQtOmh8RkGp+96ExAxXM97oy1t3+UxwJMkrQbq9Vcdn+0ne6kaVpLTP7RFtmLHe4JMiI5YTT4f9MBl1dfv0WnxOEAaHN1JPukZQyvC3pFhl1YSqMrFpUkgKTLXBsAZscR/Uzxmyb06Abb8vulb+E5X5HD16gcvRQdbgZSqZVkppCBnBBeLAKOYjc7SY6w+Zqy9tVn3to0VUZXiw78XiDy2AH4ADDfQaLTANbFSjsrxRjnKlZSQDq1tO+t2Ij2IHthHjoWvYR8EsgmY2e+o+dqy4N2gVSKlRidKFY6kNa3WCcZ/E4Rz2ZGDnfoUxlnYIzfVL+OjLigKtJQtRnD1LnU0g6oBNgGPKBhlw6eXt+zk2qh6V9URgcP2VuA0IspK3GQTTA2Fz+EYeHdHsIDXElHHjb/uz7nAsmMLXEN2Wcn4kWyER6ha9lOzaVZNTUQBBWQPEZkn93SBI3NxttgTH4l0DQ1m5R0eGiiiaKB53V303VvQrUatRqXemAkMjjwvMyN7D2O+Egw4aA8GvyPoiHwvjiDiwa/Ee/NQHbjs/lqdJWyqPTfvRScMxZbj6r/TeBMxfGhwHEXyOLX9LQeIa6FoeTYPv7KdocO7g1O/H6xQsLyUlgAW6g/gcHOnzENrT8IGHGPDw8bBM+HeOtLXFMQJ69Y+/xgaJxe7MUvnxTp3F7vTwWlGi36TuUPiLEb6ZWPQQR98dkPcquf53RfDcKMTJkcdNz4+HqqT/AITRFPTSRUdv2iDBM3F5gRcEfGF73uJpx2+a0seAwzHlxjBHx098kl4nkStMgjSARqHK07fjiOHxBLspSLi+Bij/AMsOg5j8LPgtBge/0+H9n+IDwj1ggj08sM4mlupTLgOJEkHYHcH5H+V0rheZpoyK8u4AlpPSABBsBg9rQBZ3Up87w4s0HRNlz4Fbu2bUrAi/MGxBxwnvUUOYA6DNS5QOE1KWZ0srBBmgVe4VoaAAdiQAbevTCuWmh0YO3JIjG5s1Vpa6SlTCCQWE1CbpmQlEuxsgLE+QBOGGGbYa3xVYYXvDRzXDeN5OmjgIsKQAIJIYRuJvyg+fphrimhptqt4zg2YUMxMeji42PHdMeF8AXOZR6dNQuapktTbbvFm6H1g6T1EbHEYpaNFAYfHSxigdOiw4Hwd+9bKuAlRQQ6taobaifSBaOs4tzdoWlVT4qWX/ALOQ0CJ4hTOvuJ8LOCAZi6sCfYMdsUEFshaPNBWss/lRlZUAMfCNUWi+wFl8vjfFzxTdFbGRnbZ0sfBL+H9p3WuKpYmTBE/s7R8YAlwDDFlHsrfvMT4uz+Hmj6HE1esWYGooTux1iPPEsLD2WldSfMrOT4STHTv7KtKvpfRKn4aaYplgCCywVM7ap22M8sFkHKULiOHTwN7PLehOgP45LCq0sT+8dh5flitzjeiTk9FmaYLOskRAPK4PTyOO5sgBCJhmdDTxuChsjnHRKnigEBSOoJBn7ffE5I2vc0rTYXiXaPaHefqmPAuOtScwZDKVI9rH2IBwPiMK17fX+/kj8XimGIl3LX35prmuJVK5pqbJTET1Jk3OLYyMuqwbnF2qVPmCKp0PYAz5wDb02xYC7Lvz+6IZM8tDSdF8y5JrVA4Ap6EpmBchaYg+bR16/HZ3gEBVSkWm/ZHhyvmhSbxINYZgSJA/aB3AkLHr7YX42cxRktVkEfaS5T0VL2m7HZdsuatCo4dFYgFtQaNliBE3gg8+eF2HxzmyBjgNTR6jxWjixskDcrtgoHK0ijLIEybjnBYEg+RAGHziQbHJZ7GTGSUuGx5eaIzCaW0yDEXGxtOA3NooNzyDSedmeKsUrvJBLfNgJ/AYExzS6Rl+7/pang1yR5XbA/yhMlmmFfVPO+LXRt7Olq5GB0dJ1x6HCi8akJjaVJa/qAMVcP7ud/T7rO8QaP0pvkdPXT8ojjPDzmQmmDKgknkFnV+C/bDCAlwFckuigE+FDRoQ7fwKlOAovjZyVkkADmRBi/pHqR1wRFVJERWiAOdMqxNyrat+bD52+2OEkh1+C03AmtBa4bkG/iAmtHix0Af5x9hgCVhLj5LUZQX+iY8Tp1a+nu3RVEEszQSQNh1wPhsjHF791mOJ4SeVwYzb5/15r1xHOD9GCCBUDjWQbNaA4i17THP3w5bIHM0VPA2uhxro5RRo6fBHZbOzUJnB6cloyInM8T1V0E7XtyM/eYGKHG3LsceWElMW7YqMwaUQhlGYfVLbken88JMThbnkkrXkefJDjhuaHNeu4HL2UNX4wqNoJEq+k+2+Fxa4jZLRlKfUEbN5TMqFJBpMEvGpoJABtafbB/D7zlzuXv6KAlEMrHA7FSvZDgeXrUXOaQs1NmURUhTblBmQbybXG98W4/GiNzWgWrcfMzGvAH7R9T+E84jwtKSU2yKKtRPEBP1i1iTuZgibXbacLG8QJeS/QfRAuwlNocks4uamZzGWzFOmdZpjUwAAuwIXqT9YPSQMOsKJSTmGl6KmTDSOALWnxKR8T4fmBmAzoQE8JggxYkzBMXI3xfKHZrpDuwOIa3MWmq3SHiFV3gi5vHtP5Y6LLQUIEvORpspsNQ5iefPzv9jjxcRryRzMdMxu+i2qMfp8z8csTY0Va0vAiY8OXf8A2P8ACJqqTSLnYWHqeePFvdJR/F8UYsM6tyK+OiHY017oOYESfn+UYhENLK+fBfM3VHidb7Geo3B/L4xQW97L4ros009UIlAajTN9JEjFrzlIcrXuLXZgVZdmuCZEKtLNIwq1G+sMQaYnwKeV+drSOmAsRNKSS3YfP+k/bgJsRhu0f50vHHeEU6JVaNSoxrqCEcAMuknmNzv022xdgn9s17aqktfw13a9m0jrfJKqeUphWdn01SSD+4bAWOmVJubzcHbDUQDKMyPbwgNLcxNc9vkgc9UHc6g0/skdNjvztbyvgaWEteXXd/JLuJYH9NICDYOyc9nM8QjLOl1CrMAELJZhO5na+2FWMF5bGgv4qzh2UPcSnPHeJrTya0gZJAkDyj87fOBYIQ+fOreITd0+P0UTSqeID91SP+ok/cj5w6d+xKpOvgEwpXAJH2wIGE6qoCxayq5pMuxppJC+GZsxP1QT0IEQACQdpxbLB2uoKb8Ox/6YFpFgkfH+kPkc0WqAAE84EkkHlbnjjoXZSButGONQuGVt35JtxLMv3XiBVjVCsLyIDG3z8YjBGI2FtclDFlj8KOl/n8JrV4quXpNTEltOn6r3Fyf5CLjlibHBgIA3SR+NjhiLW77Dz1s/NT+QqhaRqQCQSQD5sF99pwVE0ZQElGqB4rlyGWIgosRsTYkfcH3xItNHzTbhmKbh3lztkI+YRUUs3ik2HP8Au2BQxznmhonh4xGx1g2tMnxKppao9SoqggKFYhdjaBzsPg4t7BjRQbqsziMXLLIXFx18U34lUmmlRbqVHrBMyfOSQT1vbYRjY1pI2R3DsS+XHRukddCvkUNQ4tDTODmyLRyOa1pJ2W2XzjtUaptJtPxikytBvcopkbpGhtEDr4b6IqrTCtoC+NvEWaZncx5HaIwKJT2mqvnaI8O6Qa5QTQ8P4WWTP62jUaWPfaierEzYf/Ue2Ivb/jyjpS+dQyZpC8+7K7HkuLhgon6iAcAMedB/9iEY5qg62boZDMV8npY6akq0idLqCoNhsDt+E4uxmBc+axqB8VTBO2KwVpU4npWZnRTt62GF0cIMu25Whw7O1kDep+W6P4DlVAXMVqhIdfCoMQDzkzMiOQjrjTwRg04lHYyV2sMTRpuVS8TTLsurQJMSwMMTsAYs0mBi6RjeiW4d84dV+m4/hcr7baKOZqrTELMp0UMAxjrAtgZ4o5BzWZxMZZKWpe9ALMbNLfA/r8RikPD4h1VTiMg9UrzlNiFdZvIgjoBf3GJxP0LTyTTA8TfExsdaBfaOaYqE1SCxtysIxa40KUuIcSdimZaoBCcUl60oZUWB6AWn4x5rhlpK21SpP/TdZ0SqsEMAWBsRAFvORe8YgGFxzdEzj4TK4NkbrYutiPBfafB6y1GPdMIliTAmJi8xPKMVZXAjNyVMPDppJg17SGir8ktp8VJJJMk3nz64uyjktsyUaAbLTtzxz9IrBgYgLcdY8R+b45gYRHFlO5N+/RI5HxsJjB1G/l/SHTOpVeyTay85je29+uDw9rR3kdFMJGljdx9Ebwrg/eEaikBpAV1mYsCJne9t4xQ6Rr9Al3FMLO9oph0ThqGXINQCWb+IRAg8wZPP8MQyMdqdfBG4Lg0VNkdeoGm1GtfmmOfpUqwpq1NUfSRZRP8AlYncR0xa6KMtAqlfPw6GRjwWg3seY8lFVKZDFuVx76iT9gMLS62UsNLoKR9HOKqgHfEWjRca00gMxSRjtqHMxcD53HI+cHHWupMuEYIYqZzSdAL8fYKJrUFpMVpvIYL49rQCR5b4k92qf8IwwhdLnFlv8nTzXtqTFVGraopIP/xsSft98Q5k+CX43Fuc1+XVpNg/Fv2W3E1SA7BmYwAFsT4miTBgX/HbEo6LQOazlWvXDlLFqaot10wCfUXJJmF38sXi+SkPBeuI5c0SKLrpNmE7qY0n5AE+nliHaObbSo2QaSBOHufEaTaNixmPkEAeuLx3W2Ve5rgLrRec7RPchVmNYgbz9X4Am/tjjXEm+SraSSSE04fT1ZekGBlgw8X/AMjQeu2IygDVTa8xyhzTqEDl8hqpuwD+EqCYtJswPQgkffHiRmq06bjJ5YyC3unS1s+Zk225YpYButqZNgiXzpIWSfDcHpit4N6KM72Mw8jnbZTfwXzg2YIq0nIsKtOBfk4JOL2DvgL5lBo0k+C6rks7TXMVKh0gd2hm0AzU1N5EjTJ8sWNEfaZqF/2iSTVLkfaDiv6VnM3VS4dpQ9QkKD7qJxY8W5Cv3TGhSfuamoywVTvMXvGBMjcziBqm3B8QWYuMOOlkfEUPmqB84NFIDYAADywczYLUAEucUyr57wqmqNUAev1D8MeeeSpYyiXe+iieOZzvs1Vq8gNI6WUL9ziiUblYzHuvEPI91/K8mue7WOW3vPzgSzR977oJ18kfksuHBFQxsQZ3JgxPQ7ctowVhYQbJTjhGCbiJTn2HIc7VDk0pU1LGjTJaxBQSxgbkgnDJrWtGy1R4fA11MaAEj49lKL1ASi0nIJOgHQ2jdY5SOfUHebCTAZhok2I4fCMUxg/21+G49UXwWpWrVv1YYwbkWAEzE7C2KpMUyFud5oe+S0+IfDEzvUEdxzh2ay/eO9JpqnSseLU1rwJ2B5gbYq/UMmBcz6UUrxXEoDBUOrthprr+FEJwynSqhaqO0XKhhEDfxAiPnEi8jU7LNzY7EQnLsVj2gy9J9LZdWUbFGM25EGSfLc4sY5vJL2yOzZidSsK+VFFEYHxneG2gnly5HHM3aGjsm3C8XIJzZ5L02cFo53PrzxGNmU6rUOnBbYO6ZJxKWQs27XJ59fvi4br0WLYQQDsa9UbS4iajuV3giek2nEJX5Wlyqx2NbhoS7nyHihuIhUo92CSdauZ/zKw/Kf8AVgNmrFgHatCWCqT+z98TFgI+DHuijDMoNLSsDTh0JKNsf+xuh5TtiLWhwIPvxVeBxT8JKJY9fDwRmX4XUqpNMAgbwRNwLAczyjA8uIZG+n6LW4bHxvfLI071XoFtkXOlyRYMFn5/I/GLHtOW+qxpxL3MyHb+bRbsxVESPG17CbwR4t4AG22+JQEl+Qe7UY2ukqNvM/VMslVSjXK0kQmILHV4iBEb2nbBsjmsdlaPNbNvA8MYdQb6oDilUtWDNRCaU0kFjBPWXaZg9cDOdZJqjSEk4FH+oiLSSw3m6ivzss+M0SKaFAVDmHWZAI2YG8qw2MkSCOWCHTvlAD+X1VPH8O5oDmm2e6v306rHIgOBT7zuxMG5Fp3kfcH5wMXgO1WZBCK4jTisEBH6pB6dfznFj6yikVhsI/EPyNIvx5phwPiCKWXuwwNiQIbzIPOd7zOIZGvHitrhMK6LCsjcaIGo5Wev0U72n4eKFc6CNBGocon15c/KY5Yix1d07q04pkVGQ15oLLUyWKwDCg/PL4xYWVqVnOL8WM47GPRvPx/hMstlREFipI+pRYH0/dtiq++EiFFh81jwh+8oVdZLKd5JuPpPp9X2xJxIdpuNV0OIboguG5QUn7sKzGJNT9mJsB1JgAjpOCHyNdHbVx5sWmFfOju6q0w+qRTMjmCdR9OhxW0ZTXgPuvAuZRG6BOfcFUO4tGLmv6rVYLjLHsyy6O+RTeulcharQqhggEyfEpOq1ogdZ2xAyhx0VWL4zGyMth1J5pBmqkAKOdz+AH4/bHH66LKnVHJWGgHpZfYRPt+OBy2gVyq1W2aqlaaJyKyfSZGC4nZWhp5p3wOfspS0/wC31ReR4tppqCbA29Lf1wY0nKtjnaV4z2Z77NpRVhddOxIWQdTEgj9k7dQMD4h9a9FleI4ktxjXN/09lXPY3OjLUkpMAKnetTeDIaNZDehtE8tOMxjQ4zvc03QBHlpp90XK/wDVXINq+9Jx2r4sFyrkE/VsCbyDA87xiXC3EueOX5pVQuEJMjuQ+fJcizDFtA8iWnaSzRJ3IEG3UjDx5Aa1IJbNE7ofiqNTSnUBB1hhIvBB26XBBt6csdbTgoFugKwzCKVp3JYqdX5e+J6NFhTikMZLm8ljluEEzL2AmLAkReJO46CSeQx7tRVkI/8A9Sfl7o1THJ0NdZUTwjVCTy/8nc+uJm680fwXDWTiH6+910jh/ZjK0aWh3BLQSVpkW5R45t5zMziToQ5uVxtXS4WOb/4/C8xtKu2vZSKKvSpsGkAsJ0sCtmYmymRHIXxRLHkANIU8KimBELqcBseZHJSQod34GA1DeCCOvLFQNpNPA+F5jeNQhMiXQsGXVSbmLxYC46G19piDiUjbaC3cKnlojM5SulXVoQK0HbUwCwp6EzMnofTEWESh97qwOJYcqHyMw8Tci3n/AGcVOugEKL2TsVNMxNvwiP6YlHL2Ujn15LS/8ewbpZ87hpWhrn4IUZj6iN/Le/n/AHzxU6Vx16reMgAIHJBNVY7kmLDy549mKkYRmsLWhXMBCfBPxO8dP/GOBxBVGNwTMTC+N3MfPkfQohctS1FO8JOqFZR4d4nab+mCXkHRY6L/AI5URknNGiaHJDNW0uxnqJ8tvwxaa2SnhjgMZH5r3wnP6QQdwbY4wZQt2SHIjtRmhVXLn+ID3E4l/uD4LNceaBkrn/CGpsCIF2UAee11/GP64GLzm8Cs1I7M4qg4XwolZBnUsieTXkHy/IjAUmK7OT6pzHwy2Xe4BHn0K88O4UqQopyIYOJgT4DEyIAIbFrMUxzi923v8LmJ4c9jI2NFuIJKHylJXqAIBcW+YF/vg5uVzhWySluV2Xoo81g6CwXxeuw3PXEgDm9FPkv1RALqDGkEE7m+JEAKyPuscfeqapxBlpHV4xIAB5bwfWLe+KGtA2VLnWv2WoyzHSbqIA5mBaeYAm/KPmRBulBYVW8Inqcee2guHZb1/FpB20oP+ofliLzWUeCtYSG2PBD1VIWFW29wwO52mMEiV/NMv/UJ8u+q37IUgtc1WYE7QOUkczvYRtgfFSd0BB3ms81TcazQV1i0LTqEjqDBn2XAL47IcOYI/Ca8On/+M+7VfwXMUKpZKyrURhOlhItMffY4GwTxG4k7KzEjMylPZTNGjxWpQyyKE0Pdr92Hgl1vcqxAA8/cO8OXPNpbHE58uQK84zQoZsBMzSSoCJQ6RKHYhTvzBvbywYdd0d+ja5vkozjP+GyBHOXvUMBA7W3G0D92Zm20YpdESNFTJhI+zIZeb5e+ihzVVyWVCvi0hSZggAb23IxTJsBSWPbQC04Hm4zNVXUFisAwLHUssOhPUXueuLIW0AOgWu4a4GFjQeVnxPirE54agDyv99vz9sSP7qTIN/xkphmeO6qOY7w6k0aYPMmAPvGLJHf4zaDhwwEjMu9qKoZJGEnqRv0JA/DALBokfG3NOOeT4f8A8hTvA3qsjNTeNJA03mDuRyPpi57KFhJXCtlW5PhVSrNPTrYDxiBFzedgBPO22BmRmzl3tdayR5GQaobNcBrZeWZD3Re7SCD0Wx2I5mNX2xFzXNbZUpsLLD+8UhM6pBCr4mMiPIDf7YrDA8pnwbH/AKXEAvJyfIXz+KWnMljPPY4kWaUvocczXAOb7tUnYrIUq1V1rLKmmQP8pIsw8xBjEW6bpbx3GyYaNhjOub5Dkk9TIOMx+ix+s7zu/eYB9PyxJrNUd+uYYBKNiL9F0nhn+HrK6sTTqaRJHiUTy2n15X5YIiaM1uCzeI4u2RhZRAPrp8lz7tTwzuc3UoqukahpB5BgD7gTE+WPSU5/d2WTxLezm7nmEmq5JhUZdUEMVgg8jE/fFju6BaeR8ZeALGtJjRyLVNCU5ZgYAJEk3BAg+fwMUyPy5i7YBLJ8VJingu9Aq3Kf4d5pYINLaZLESx5fTv67WwudxCKwCD78VT+jcDuF84PWKKabWZCVb1m/4YExQzSZuq12CZ/4sflXwJQ2ZrKTUgnSZAAJEyCWP2A8pwRDF+0H19Nlzicxgw1/7HQe/K0p4UwUMxbQo8MgbDyHlIw5wURkO6x+Ew7sRJkCVcd4KVVGpFXpnYqDGwG8XbwkkGDfng1+Eey3bo2bhk0bC/Q1uBuB18l94dlDWRkkKaYIWTEwb/BnAjhZpBPFReZQr0DUUKDHiuekCCfv98Uh2SyVQTRtFVXKNTSmCSBqDSbbgSdoNyZ3nbHmWbeV4WdU34LwqlXqUy7NoZ9I0xdtyBq3Am5gYGxOIdRDdKFknl/fII3BYJ2Itx/a3U/hO+03AcuaK1ciratWhkLSPpJUyxtBF7/GBMJiXyyZH7/ZXY3BGAbUox+GNcVX1sADCGw3GmT+UYdOeGoH/TRDooB0IIJOy8gOp+cUvBIsqDS4FH56k3d1FB8WoCWO12mfQDELa11EaBXRPa12Z+yp+AdjuIVKNJ6DKgfc1CRYXDGxPiBsAPPHexY8aile6R7nZhpfLogOzveU62ZFYzVFTQ56lZBjynbB0LQ0UE04S22vcd1RjjDEyxjTIAjbp6zAOOF2pTpkDQ3TmrHhHFVNOH3A3++CIxYSieIh5IXESrADReXa5IPiJ8O28gk+owFdm1npCHGwhsgqoS+ompDSOQAJJkz5WxMuyu1TLAY79PLTz3a+HijKHFSXY77D8cebva1TMVDKwBjgV84txmKWgbTqY9SNh+fxjkjs3dC5JiosMDK8+Q5lbZjIUmaRUcCBYG1gBPvvijtGt0WEnnM0jpH7krXsPkqlPMMagSCJqLzE3G3hHiAsOU7YKYQ5yKwcAxEuU7DddJ43xYCkEWB4gTpAFvqi3mB98QmdyC02AwoD81cjX0TLs5nhWVlqgOkaSGuI22xawh26Fx8Abo1Qv+IHB1y1fvKQim6eBf3WJhgPKAI/i8sDSYdsb7bsVnJ4+z06qFYLpUkwxkk8oJtOKXnWgNk04bxd2FcI36s+Y8vDwVJ2VzK0SGLiWIBE7DkfecCF5DqrRHcZxrMUGZDYF/ZP8tWpfpwzAILNTWT+6wGknyJAHyeuLwbiLlHBySSYQxnYaff5KqfjRpU2YHfby/vfEcPI5xXmQCSQNSL/ABFy3frl82mnUgKueZFivrEm3ng2TR1pTj8P2b6XP81U7yorxfTfzgxP4D2GISG6QTHagJ32BpKuaQ76db6j6R7b/hhNxSVzoSRzIV2CGeX4rolfipTuaamWdwWI8jqb25e+FcAzBxGw+vJO2xB2Zx2A/gLm3aPMgZisKQgNVIAHm2m3lJJ9hh1DF2jWuPRDYXirsM4xVbdf5S5GM6yxBQHwxyOzTt5EHbBeQNZpuhuI4+TGEd2g3l9SVvxqge61IIV11iOpifzU9GHTBmHn7J9HYofBYgRS2Rv7/tJMnxVjSYEmdIK/6YjmPK+GUkpLD5J/iJx2DnDeiiaXDi+XNVWC92QWUndTAkHmQxgg76t53Ul12Vm3m2gL5kqUSz+FF8Rnl/e3niDmW/Kh3C3JVxHiuurIJ0A+H+eLhGVMNKccC41+jvDCSqkLfYnc/c/OB8XA6Voa3TWz4rXcPYz9K1jTvqVfZZ2ekFVtNEC9JRAN/qkdbfM4WZ+wcSNXdVfisMyQ5Xi7O53rp75KM4lRmpXVRIAAA6wJj++uGIcXhpPOllsZE2GV0Q5fwlS5UJWpgE3Ox3HkY36YskcchCC50n3ZXhf6WyB2Bph0NSZ8SiRo8ydvQE47l7xPRWN7zha7BwLjOvWBsHIHzbAWGlcHuB62PVGaELlfaXPFc5XqNA7yq4H+iB9/54aQv/n4JrwV4LpIzz1Hpolua4oCyxzEnE3kWtBA3um06zfHtFJwGAOkgepEDBGbK1KcXUcD3n08yppK5SgG0WJOm8EkXLSeg6+mBR3aWSaMxyhCZalIsN0Y39Y/A4qlPNel3KxCgM5QzJJjYeY9pn2xULLG3upjVjPNC5yjNNW5GY9iR+WCGNpRJ71o3JcUIprYG3MYDkh751VLx3iqfhh0l2AguZv5CB95wfE3K0hbLAYEYVneNk7/AICKz+fDKo0+LVGqfn7xgZzhdJzAzLZvTonfDKvdlSkiZDefO/vguLkgZv8AJeb0QP8AiLng2Xy9/GS8DygXPvA98dxJ0CzfFWBrgoDhWSFd21ErTRSSRc9FAHMk8ugOKGsBJJSkDVespk2mkHEFtYC8x4SZPoRt644G6OVsPNG0s6aVcqYgOQI/dN1/6SMeIzRei0PCXjsXM53fv4Jlne0WpFg72wNh4i0m01w8Qa8rPOcZapS+o6adNtjaWIUYIlN0Fn+OyDtg1vIa+ZQORrAoryCzHSRzHiHi97Yg/ui0lj/eEf2bzvdOS3MET/q2+2FuNhMkdDqieHvayXXmFU53jiU6ZqAjvNJFMecb+2+AMJE4uyVpzTTEzCOM67qKSrDKSQVUyQed+fr19cPQ3L4rRYDhkbML2T6dZu66/wAIulm+8WoiKTAIU3J0TYN6ARPpiz9xpV4/ARsikm/2LSD5+Ce8F4XWbJMtSkytSYsmoRNN9x7NJ/1YlkzMyncLDugextuFKfy3YevUd6lKmzobqsgbkyNwSBGwubYm2d0jcp3RTu3kiutEpzeZ0QgO58Q5AAkx8hT7YrAptoWVA8UzZModgf7Pnz+cThYRqoMbSz4ZQojvHrU2qBFB0BihJO3ig2i+2LcwBHirPBHZjL03po5keAXG8m8Ex4gBAnnGIPeGurc9ERHipIRTSq3hfFgKYv5YS4iMl4W00fRC+0KaMKlWJYEMIMSAVDD3Emf8owc52UtHSli+IODsRI4dfpopnQO+W9wQw9IsPUiD7YunIqxzpBNq0x7I8WOXQAbVAy+/hKn2k4mXAB1+6XWuoqu7PcZVKdzFi3wQPzwvAsko0d1qjO2GcDjXAuxf0k/1PxgvDWS4jmfoh4p3tdmaaKQZSmXMgtKqWttAvg3dM28UnDc5W602JBZwQTvy9PXyxAusoTGY6TEUHbDYBE5yulQaEYmnoABgwCSZMb8/Kceeaojkgx3dU14PwmvUVGpJqCopMETpaoZMTcDQQY2xzI4jRWPicTYHRJM1k3o1kpvGoFtUGQfpuDzB3xXIzK0gqx8ZjDWu5WvWZpFlhEJVhsJhTs28gcjAgQceZJYFqgva4NPNC0aOkaemOO1NqsuBKc8Jz9t/7OCSaX0BpzglaZrPaqiD92J9TE/lgM6m0axuVh8U+GfhRfBrNAgQy3LznxSr1KYcFgiEEaiFgmSZFweXtjxAdJrqB7KqfwmPEP7SU8tAnGXytEUQ9CjRcBtWnSDEbHSV3HzgwBuWwFMYSJrhG5uUeQ381I9oxGYpVkUKsAwDADFXNhsBABPr54BlbvWmizfFIGwYl7GjSr9bSriWZD1gpX9hZPXwr9/PywPDfZgpYHOY7M00UrqIAxInTyE9YOLeWiLGOxDWaO1KbNQ00lp2BbxuT0uFH429Dgdx1tL5HOcdTqsMjTUOsOCSwtBFsceLC6xuoK95iqrVG0zAEQd5m/3MY6WAAlQDNVplhL6QCeVgTbblimidlFxJdaFrVDrgbmIAuZ6R18sGsaGs1Ww4TinfpmsJ2tX/AGZ4G+V1VKqaajgaRI8KnfbY8iN7eeA5ZQapMDMJ2gNOlqp4JxBGQ6qmhPpWBdheWPImdgZjFsLg8WTQ96ofFwOa4ANs8+g8PyiaIWm5NOr3ikCA0qR/9YBx5rBG4kOu1A2+MNczLXTUfNcQ4+2rN12Ksql3iQRIBuR1G+2Lng6eKy+LbUzgOqH4O41PVdQVHI7GZkfFvfEZ7prR7pVEagBOMtWSvrZlswZPP6SdXtM+wxxoLQ3qvOdbwUJ+lK1NqQADCCD5RMe1reuLS3K4+K5KKcgaeobHcgfjbETG06lGNx87YQwO02VrwfMLo0tAldLe6sD98AuPfNoMigp3KrpZJkkMZPSBt7/9uCZ8uS2+CqCJQKqqSJYExPX89pxVLMS7KFxzuS9Zem7gkAmTHkOv5nEaoAAaqbi4tACF4gEfXuUZdHmpBlWHv+fXBsVM7q60gFAcOQCkjEwTt8b4tcArpRTGj1RFSorEeHQk6WK+LQx3aLSCBtIiD5Yqa41mKrc3oNt1pRy1IIySGKTDqCC3KCpJ2P8APHnOtys7hb0Kc9k+1Jy+mmQCoU2PObr8MCcFRbAJ3hImzQgHf8Ws+PV1cBj+sqBYR5vHiaSIgtsCfLbFGIIS/iNB+grRJcghYNTJYA7kctoN8CftNpSNCqFcnljckgkm3vjjsQAapaeH/jznxhznUSNq2UhlMjVWv3asCCJJv1/HBLZRIzNSFg4uWNzAei2Wqe89DaQQf7OKqACbR8ZaWjOKtesxxR7wGn02xcHDqr28RgLbYbRHDM8dJ1c7wcS6pjg8W2aOwfBO+B8UZdZBiQT+eL4XEWrnAOAtKuM1u8rFJkKq/dH/AJffECO9fosdxl14p58K+685mguqmT9ToFI6ASJ9ZAj0wJF+0jxKTOKHyuQPeKILeIRAuxNlEdZ5eWJXYpG4LDjEvay6HM9AN10rhtXh9Qfo9ahTdiaalqakOXLRpDzqAUAAwQMXAMIApN8RwZuXMwUNTr0A39eSH7RdlaX6SWKvS0mNShe50gGCZuTZRAvYzJuePjDihn4GJ8fasdWm3O1zvh5D6WIgiPcSL/l/4wLJbQQkTNHBaZLMPTcOCVI3jc/5fMdcebpqFAAjRN8rk++WnUy+YanmNNV30CNF1ECCD4gxk7yDi6rFO1vcImGcxqj4Xx1quVp03YltJQsLnWpI1mf3tz1nAgw4AeDoLseoB+q1XDC0t7Qdfl72X41NBCc1hYBmbcusziusoronZp4zDmnOS0l1D1adPyYkE+W0e2Ota5yAkkDQcrSfJLOJdn88AcwlWnmFSnVRSD4ipiFhgAdtMg/mcHts0VlcThXCQkedLl+TOhH3jSDB3BCtI9mj7Y6/vac/5CCAvb3smVNQEVUBXUoNzPiZVBO1vTFNkvC4R/kCBp5QCqjMxBq1IiLqtyxjn+zHri97s11yXnEG/BN8pQQVwpckBiBpDCTBiegmMVtOneXCO4PVeECq7MWMaio6EktHtbFEgFFVE90hHM/gQkLdmUkC408p5giCPeMeczLCFE6NCHy1cM8sJmw8t/z/AAxCJgFWot8UfwbNhXopyLlvuY/DFrN1ZeqVmh469MWAdkH4ofiCcWP0da6RWqJo5SDptCIsggQCSI32N5t054m4OcQAtHg2Q9ke1AObQeFC7+JCApq1KoUsWDEEcjMqR6EW9MUSOOehyT/h2AiiwuV1Eu/d68vIL03Cv1lRlJEX0sJBMSV1A3uDyv5Yt1IWcxnBuya58brA2HOvylnEsm6urAiH8SiTI8vcXHUEb4uik013Q7HvwzQyQa1f9p3wvh1WtRaKDkKrFnCt4IuZ5bCI88DSzZpSPggp5XTOLq0WeSrrRpk8iYAPMkG/oov7+ePM11UcEwS4hgdtawFWb+eOZAvoXaIWpnXLOwKiKRiAIH1Eee/XE2NGUAjmvnDWjswD1WeRyblUc3GxYsJJgHmZ94gdcSkI1RchAYAmzZOnKw0s6kgANcEkGDsYPUA7Y4xl6oVg1vwQ9fLjSLxpB8XXnB6H+fPHWuRvD+IuwtirBW/A8qz6zrVYBHq0bdB7nHf1DWGuZ2TubjbGsGQWSsuHZYtXabFnVSDyOlgfMe+LGOsBZ2R7n25+5u164/nNdRaotqLH21E/nilgsvHiqDqEz4Lw2pVdCGZBTdWLAXHO1t7Drc7YricC/U0BzTTgzT2pJGlEeHLdWvaGgKaPXyy06dYLqZtPj0tJt+69yCYk2vtgwvicSIyLG60UDS4hkllu1Xpp9RzAUN/xl6jKWfW1wWJknV4T9jHvikkhT4lJHDhHtAGtDw1WPZ/hmtgCwB5n93yiRJ+I5X2FndmoBZTBYF2IJcDQG58TsPNfM/wKtlz3hh6QYoKi3WeQI3U7b/fEmSNc3RVYvAy4b93Pmgco7UjUKGDUGiPImSPw++Igl1NS/MSKTbs5WApr1Gon1JP5RguUdwhbHhP/AFOHj9gmOTzoGbBPK/vp/LAIaaT5w/8AHr3ujcwBUcT/AHfDCKKm6oRjiLVpkcsq0QrqrrUMOrCRp9D84UYvE5ZSxvJKcSRM4tPIfNQvbrsU4q1molNNV9S01nWJMm0RBvzxdBjB2gDknGDkLszdks4xwZqNSmiqxRCgLQYALQsk7bgXi5GLxIxxpp5qubDvY+yNK3SjOSQGsdTk0yOQIEgnkd58j0xZGA1uUct0ERWg9UZQpqqFzLMHswI6DV/f8scedLXXmmhLuK1bmNlqgW/gY/iccqz6fdRy91fszXMLf9mPnn8ADEBZZlPVV/60tuFqTqfkok+kgfnj1Xak1o5ovLUXWrSYqY0hgY3ETbrefjEQ4NIteO6Y8YVO7pnX+sN9IGw2gnla/O8441pAsndScRSw4rUFOs37p0u3WQAgHoPE3uegwY11UmOEJfiGsvTX6f0lOazH6vvA4YqxA31KDe/vPlfHXs1zLWxThraA2WtHiBegQYUnmFPQibcz15STyx3khcTOAM/Ia7rKlUAemSfpcGW3tMX6zGA2vNkhZLtnYiZz37n3S7VwbjNPSlFoFTu5VYMm1xp6GIBtqNxIOKBhy5uYGncife33Tn9I9rM3Ib9PfXp5qZ4/2CoZltOWzApPSLF6RQlWYqCpBLSo87iG2te9r+zd2bzZPOkJJgnMAkYKB2PkVG0+yxCrqqKhKhtOvaQCOR5HFIxjTtaLbisW0ZXEX5KYqAlKqqCSUUQBvcyPgnB7a0tJWC2hNBlYoobfS8Qb2gEEfEH1xU42pYh3erwTOnoejSWYqIG0HytK+5uPOMShcNbVbZAEp4dmjVlWHiH1Ejwn+LkD5/hviL2luqqLSNV9yddqLWBNNtSkAwZkwZ5MLGedxsTiZAe2irnnbyTjLVe9XVbvFvq2LDQQJ8169MVxvy6FQa/SilDUtZp9FLE/9P5wMcc/IX+inEwvcGDcmviqzgdbVCKY/Eyf5nC3Ed1hX0BmHZg4GsGtc/HclU2XXUuipTZiFgkWOkz8wbz+WKmYkinsHeHPwQ0ktG4zp9/einuHdhWVyEqgKQT3jLBA5LEwCf3pxcOIlw1FH6+qTY5kuIcATTR66oPP8LGTgAtqIMkkXjoBsPczicMr5bLhSKw8LMO3Kx13qU07L59XWtlqwlKoDfP5yJHmMWR9ySuqKxsbZomnpoVD57JtQrOj7pIHneAR63Ptg5oyNJKxMkZiJb0K8cJWoKeoI2kCSYMfOJh2rgU+4XjGxyOjfpZFL5Szv6zVN7nHuz0C0pxLCMoKfcO4uhqprnTPijeBvHniyebsoyRvy80M54aw0dTsqs8dp95USm+lCS6CSNQ1THUThLDBmsnc80vIoNJ3rVCVuMLVeTso+YBt9/tgZsBaAOdlG4ZlN0WeZ4iauWzGskQNS6Rfw7SfI354NERZTm72o4uKPIRyo/nT4KF4JXJFQNsRPpHMe1vnBru6QQsQ7RNstQJQog1GG26c29NhOIvtxyhTyOkc1jdSmeQ4TRenprAMyw0id1BAFiNVjz6DBUEA1vf3otbheCtjjHbDM7z0QnEuApUP6vTTgEneCI6cjI5RY8zjjoxfRQx/BIzGJYqbV30SzK5ruQ66QxdQsTZb7k8z5ffAmfoshmTbh/B6uYDFbrSQaiT4VEWUdSeg9zyxFsebVdy2UJmKBBZS0kCSfSIHl0+MXBhLbXkFn6b5hqjMYEbgWBB8I9ziwOLSCiMO49ppuldXIVKRVC13TWyMNgWIA5+LwzO4xa54AshMBjcjrOyYcBp0O9C1xUDi6/uxF5ET+UD3PRqLOyFxWIMhNbclrVVFroxQlVcNc2iZjTE7DrgaRga01zVOG0lFcyFnkuMuK4rEy4cMT6GfjliL4+7QX0RhjcwxcqpXmY49TvnqZ0tUpvTNOdqhCwwjotz/AA+eKWZ3uAk3+yW9i9oGGdqAQb//ACL0+P1Uhn873r61JAKqAPRQPyxCCHIyj1PzJKVTx3K43zSuk36xtJ3KfgGI+T9sFO5BZ52zQnHBeC1szSqCmhcoBFwACxvckCYBtgd0zGfuNKyRj3vOUJdmabgkaG102OpYMgR4pHLTpv0xOIikKGnZEJSQwtSwMMYECWv7mf7vgxjARqio2W09UHQqAHuz1P4mPf8AqMUG2kFVy2HDyRtJSlOm07lvsY/LFUmgsKomlm5uw2BM+xmMRcbIKP4ef/KjP/6Cedn6i/pOXUbaiGHXn/ftinFVkI6BbqW/0z3H0XQa2bQsaqypUaffphYX0R2eh+iTMa4NynmknBONs/eIWLKXNifO0Y9iWubQO1I/FYVrQ17RrSme1VQrVgmbGD5csHcOHcKqmohjgsuH1QBTcdGU/II/E4Mc3vKprtwjOM5SpWGtcqtUuq6KmpQylRBO8xfcjnvi+yD5oDiWGdJk7Ia65uXPTX4pnwv/AA2qtlwVqpqCgEXIaOQ8VvMxz2xZ2T3WUvlwbWO1dr5afH+FG9ouE1qNWktai9ItJWYM25EC/pJx4B3NUwxyd5vPknXDuxfe0tZqaIuJW/rEyB64v/RlwvNqmjuFuic3/J3/AKeFqP4hQda7UzqBRNUc4gHfyv8AGKTFkGyDxE+IiJa/Q/lF5Os7uvcIzEj6AL23P2k4odGCUVw3iBbbJOZ0P2XTeBdjaeYyLlsxFRyVLJBRYvF41eZBjp1xe2HSkTj5pg4xVVj1105LnueybZRnoMo1rIboRFiD0M6gfMY68UKWYe0gkFDVSKbpO12AnYGQPzGINcNxzR/CZGsxbCeZ+x+6Y5DiF98WNNFfQQQWr5xDOLLnVcrpETA8/Pc2xF5GpKXcVxIiwTweYr1On8pX+jIhEMxdhLFogDlAGxPmTyxQ+sui+faFdV4eVTJtoEeBdXm2kEnE2aNUzsoHhS99mCGEqXlvQcvmB747McrTSg0WV645TFJnoD6C+uDEkbp4txA9cD9rZRDJhCSANeSQZ3ikZg1GTV4VAGrTAE/PpgsRiRtFeYM7bPVYHi1Sr4XEAGSokDymSfnzxSYGRi2KmVuiYGmCq6TKqp1BbkQJI9bfOJtbmjAO69GSKPNJPEtyCMSsHZa+DHMeM7SmKiohAdWAiYNtxvisuA1G6H4nxdjYyyM24itOS17sCIkCBafLEGvNJJ+perHsr2XjOr+lUW7qrSLoY8GtoAUsLKY1QJBnSN8Bzz5oSWOpw+Pp1UIoiSC4aUukcF4XQylI0layt4id5O0+emB6AYWl5l779tv6R7GH/UbrWjRoNV78U6ZYIy1KixJWNiI8QMC9+mDoW5XBpOnPXX4LroKOo1Oy5hx7sNmNR/R17ym06HLIEKHSUmWE/UQbH6fTBzcXHACJDraDbA9jnNrmpnP8KSjUdHcMUOkshMTz07bGRfpiTZc7A5C4g06lvmOKpWRFAhgNwukMedpIB9LHoMclNhDu10WBEgfH8vzwNdKcMhYQ8cja88JzbI0i7o6sL8wb4liGDnsQV9F7ZskfgR8laca4iGoakaQ7E/YWPmIj2wtwjD2pDtwh8E25NeQSTgWYK1PXBeNZmbaZTAGOij+02Q75DUDANTAF9iLkj1iCMDcPlcJMgGhSgguAaPE/RSuUzjEU6f77QD6wPzw53d5IaBwkea2G66/2ez60lWkoEKumepNzPrhgwAMUMTFntyZ0cwKVQFbI+45A/wAiPwOPDRVhvato7hZ9qlStlWdkBNA96k+QvHqpOJMNlcw0YZiG+Pv5KPynGUYiYJ1AifSPwMYKBsprJHR0URx1GbMVGpKzN3boiqJgbA/JIHpgKVwz0s/xWUS4igNqB8SguG99ldQqApUdIibhGLBgfM6QI6E9cUuAbsieB4djpjI7/Wq8/wCKXU/8N6wq5XupPgqa/QRH8z6gY9Gb0R/FyY5hIOba9+9lO9ueI061V2VR4CKanogG3nBEj1OITvoaJbxPAiPCslP7jv43ZUZxM/rKIYxKW9i0DyOKWNIjzdFnWAhucclnRpXlSfCJb5At8472prVNoOOYljdaKIzVPSNQJJJielpnynl74iXF+pQWLxsuKILzty5ITKvJt1xOSPK3VVOZlCtKXH2NGsqrct3YHK3h1E8vCL+vpjrHU4g+ChdITs5VSm4EydQk9cDzyWQFKLWyvnaSm1XMSokCkpJ5WnntOwx6ICgSuObblNtw5nY6mVNRFixPWPpmel/XBgnYP26+QRURDyI2a3orzg3+F6Aqa+Z/WN9SqBDKZ0w0zcCdvKxvhJPxgZsrG6crNWijgrb3vWkB2q4W2RaJpmmx/VFFIBHMG9zM8+U84DOGYStNiiN/yPBAzwdmdVMMS7J+rARgFlZgMWG8k9DH9MWNa11qMWqcZHMotMU80upJKnql7Mp5cvm+KmP7xY5DXehWX/DlaSlRdMkKSbkAwDYRcCcdFBEEhWH+HnavSDQrMTTMFC0kLbaOQ222P2WTwXdfm1LDT0cp+K/cf4sGTP6WP/Op6Y52prb2BxCFg/x+N/dbDBAB8N9D9yheLcbfKIio2mu7CpUj9gAQlL0AgEc74Ng1fY+KIw8LMQ8lwtgFDxJ3d+OiK4x2mZ8nRNArSDakci5Qi5CibBpkRsBHTEMREJZGl40HLx6+Sz3F2SYaQi9+fh+epUStCnVA1lx+9BG/XY77nznBocCUhGpQnEcnSp+JWe1gpAv5AwI9b4mADovUNkVlH8RV/qMezSDH4jA0laqLjqQlOXbSFYfU1z56mt9oxe9ud2VNcPxCWM9lu36I1M81MPTYlk1chZSBc+QNgfPFZw+zxv8AUJlheKhpBcNKTDguaUNqYwAJ/wDGBMUHFtBNZeIROjtrgj3z2umy38ZJJ9oA/vljmEhySWelBLsTxKNkfcPeqh681LRAy0fsuT8aP5YZRnV5KV4fEOYQepF/FdFy2chjfmDg5uy0jm91NM/xCApnn+RxB5oqGGjso3LZoNlcwpJINNonzBtiUXNU4oZZA7ouTZKm4pJV1xqJGnmNMb9JnHBKQgJuMnk3Xz0QtfNanDrMogE9TrZjf0jA8j+6D4pFJI4jMdybW/aCp413jSIE7Dp5Y9ZO60XBJQWO80b2d7S1MoKmg3dNPzz9se1GoTzERMxGUP5G0Ll8wT4mZdJa5JvJFoUAk33O198Vyxue3upVx2cPDYh5/YfdEZ1KOkF1lgkAhmkXJAK/T5zvfFUUha3L1WRbJlbSV5cxSJ/eIH4n8hjhFu8l47LZayssH6xyIlTaPbnyj0xMeC8N16ypXVo0IDIJgR72iRHO+Ivzj9xsLr8+7tlS8L7M5ivSd8tTLI1XSGJH1Eglj0UC0+XXEmxvkOYDQrrWOkF8l44x2QzGVgVabRIPfKZTnadwTHOPwx2WF4NEaKeVzLS85ttNXUWNNNAU8je5jaARioMax7RvdqAbQsoAmDIIiLHkQDsD18R3vgouBNDomnCznxLAev01VvQ4vGVStPj090D0IJv6wTjODCZsUYq0Bv40tMY805j5Xf0SrjPEQ2Q0VPEFqqwvBEhgYPsD0w57PK9tcwR9Ev8A+QQgMDwFO0+KroNFIIqNTOozICtMbxcn7eeCYAW92lmIAQ6kZxqkEd6Zup/P+5xTMynBwVHO0kqEodPS2OBodqpkXqnfZ7619v8AcMVD/sVQ/cUR2R+txy72lbl/zBj2IHfZ6rZx/wDtY/I/RCdr2P6ZWv8AtnHcMO4E5wukDPJeqImpRBuNQty/ZxZPv6LP/wDINZogfH6rofEOF0FymcK0aQIdgCEUECadha25+cKTI/8AVBtmq+4S+JjQAQOa5RxVjro35T72vh+z9loKfRxR+eEVW9R+WA5P3FBP/cl1EXp/6PyxeP3n1VzP3n1RnBPprfxP+eOT7t99FZJsFjw76qX8B/2rgefZ/n91X/o/zR1cxScixCtHxjkf7wqWfuCn63/Ipe/4DBzP3vRz/wBitMsxgfwrglq2Tf8ArHkmXGT+rT+L8sckXcH+8+SNyrH9FrX/AP5t+BxOHYobiG7vL7KIyP8A7I/xn/auKSshN+9DL9UchEfOF5JoIQ7LHtB9fv8AmcGDcp1wg/5HIHljq1XJEcOvXpA7EGR/9/5D4GLHf9ZWY4gT2zvfJaZ82wui3SKPdest/wApf4vzOLD+4q12y1zCDShgSdUnrcY6FzkF5GwPPQR/1Y8//rHmuOP+P1Xbv8JT/wDr8v8AxP8A72wxg/6wmUY/xDy+6pu0yg5bMgiR3FQx6LI+DibhbF4/sX875g//AIjeq/7sKX/9rfX6IFT6OZiTGCWgbpnwn/3I8imy1D3SiTEtafTA7QO2cfJbFn7ifJEcQ/8AZt6n8Dgn/ZqT8cJ7NvmkvBvqHqn+5cTG6zTP3qp7Yf8AuGHl/wBwxVNshEh4oP1p9F/2jFEH/WF1n7V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0" name="AutoShape 4" descr="data:image/jpeg;base64,/9j/4AAQSkZJRgABAQAAAQABAAD/2wCEAAkGBxMTEhUTExMWFhUXGSAZGBgYGR0gGxseIR8gIR4bIB8gICggHSImICEhITEhJSkrLi4uHiEzODMsNyovLisBCgoKDg0OGxAQGy8lICYyNzctLS0tLS8tLS0tNS8vMi0tLS0tLS0vLS0vLy0tLS0tLS0tLS0tLS0tLS0tLS0tLf/AABEIAMIBAwMBEQACEQEDEQH/xAAcAAADAQEBAQEBAAAAAAAAAAAEBQYDBwIBAAj/xABCEAACAQIEAwcCAggEBQQDAAABAhEDIQAEEjEFQVEGEyJhcYGRMqGxwRQjQlJy0eHwB2KCshUzosLxFjRzkiQlQ//EABsBAAIDAQEBAAAAAAAAAAAAAAQFAgMGAQAH/8QAOREAAQQABAMGBQQCAgEFAQAAAQACAxEEEiExBUFREyJhcYHwkaGxwdEUMuHxI0IGMyQVNENSYrL/2gAMAwEAAhEDEQA/ANu1pq0QFqldXVZi/O+5gRjOyYoYyYACgBt99Ft+GiB5L4hV+XLyW/Bs1VrUwoV3C+E6QSOszFo/PzwI/M0uicbHIKeIZFE8kkC+vvmh1yT5jMUVRWID63fZQFAG/UkDSN7MdpwbwkkavPdboL8Tfv0QGJxQw7SOZGg9/NIM3kf0OoixUENUnvNz4yARYAgppuLG+DnZXuBabH4Knwqd0uHka/ex9E1y/FFLKZuGB+MHmsqudGcuiX5XjofOZdVJ1JUDuR0LFiD5AEe+K2ODYiShcbKxueMHlXypB9oqq1M1UYaQhdm8IETJv78/XC0OBeXLO/rpWhzWuNCh+VjnOO97V1lR4iJHWPx6fGCizMbK0+B4fhY4iD3yeZHLlXRNuHcYXLjXSp/rJMEnkaZAG3In3OJteGaBZjHwMw87mR7UlJqkoCTLGdRnzED7T74Fe42lz32xE5esFE9Yv16j++uONdbSFq/+PlhjdR716+VafdE5XiRDhZgapYjcj+thipmYmlpJMmUv8FXVu07plalJAACSisCRpncwPe+4nD94DQFlhhmPmDvXzXPKnDaoJ0gN6HYe8YUPtshDloxiwGmwQAvVLN6VKz4l8Qg8xfFhAy6LzZc3eI3+nvVUdTLitTWsKYqK3jKGQW0mCyn9q8yBB33xN0p5UfDyv+UBJhMPK4tk8Nb0HMX08/osuD8XYMoUhVWoWInkVYc/UfGE+LYJAXEbivnY+6qxXD4cGKZdOHPkQQrbhPFaYzDVNY1NRXVfYIz3n/Xg3hTwIKPJIsSHENYBzNeN0kv+JXainWy9JKDLVPeHVEyo0kT7zHngx8zX6NKpxGCxGHFyMIB5qKyGVDVV0DxVFHyAAL/H3wvxBcQSdggmEmSvNdUznZugKNWooNMlCxjkVG5G0mBPp6yuZj5CdT4bVzTiDFOhGVoFKMzVCrlalKlUhkqKSCjEQCdtuXpBnDDDSCQEjknWHxEcsbWtFOAG4vYbpT/wrvC60yqli12kLcysb9SNunrjr5Gl7QBrf1S/DYSYPGIabaTfwtYZSnVXuqY1GqGjSLyQbCBz5e2OOiAfmbul3FeJOxBMQFUfXRNs92azeX8XdOA/hgsgIN5BhrrYwxgG3PBD2uY7ORp6boBkEsppjSUv4t2YqJkUruEDBtIKMDuZAeCQN8WZySHcj8k2w0kuGDmOBB31TPgnCMvSeslVteulpUtHhDAXH+bz/rgQ4t5bqFOTiLnFoaaI1SvPcBzOTUVCAyFiqsDz6EbqbT7HEI3snJylXYzFnFMyHu1rrz3RXDeztXiNasy2kLLNYBidV+ZtePTB7WnarS84dsOZj9aOh5e6TfMVM1l6X6HXOnw6REFSP2dJ/dOn7nY4qfI4HszzS+ZxBN81MZ7JuUL00ukhupELBHXEgQWgpzwTFMgcQdARv4hfOyNNquapagQiHW5NgAL3PmYGBMZMGRkjU7AePvVaTE4xogcGnU6J/wARrcLaq5OWJJY3DOAfOA2L4uHY1zGntALG1WswME12pTv/ABByPf5fVSBaokeFRJK+nMj+eMtwyfJNTjQTHh+IMD6dsVK8I7W1KDhHJ0AKrIeUACR0YY0X6MSRmjqdfVMZIIpmZh+7r5/ZO8p2qFKtUYKujvVQabeEqdJ3uSdzivGxOkgiY0V3Sa8RV2lv6UOsOPeq/wCPTknvGMxRzmUrI6hglN3RtijL0P5c8d4HnOdr9hVeqEGaB2dprr4hcs4HTUmp3lyVISCYkQSxi0R9yMOczTY+ChPxGRjCA7yTjh/DaQLg6abFgQ4F5Cwy/N78/XERDnFOdorMLwuSeETOedeXruSvHFeEEMe7UsGWRMKV+8X5YpfhjHJ3dR9EBjOFyYfRmrTz6V4pDx7hL0mDJ9LTefpYTqXzjrzxaHaaonC8TyQ5XDbn75r2KuiAb2N+hiJ+4PvgZzreaQQjl4hiy0GieuwATvs/lMvXd0qVHpgKXDACFAB+oTJG21zjoY2904x3/H2RxNMR1587J6aaLQLQNQirrCHxJoj6WggmxgRE9J8sBYkSsJ7Pmh+H4OaHESAOot08DaVZoIpplZ8Qk9R4jA3MwIviUJdmNofH8UxDbhvQj6rXNViWKAsIGoG1zuT6TYYbdqSNVXDxKRgB0PJYnjOqNRGoLpBP+W6z729AMVyU7VavCTNcyx76qk4flMnTCZh6epyQFUsYETJI2O4senrK7FTnOY26ADX6qoQyv/xtdoB8uQ+ysc5nKRIDadDgQSL2M/IMGRHLphXHmEodCBp19/NCRRycrsf18D080i4L2UGt3ddYZjEFbi5kKb3F9reu7pkbni69+qLxuLZI0NNWBzvTbS1rm+zyED9EYqxlXWo3hcAE6QIJBmBMjnizswAA3n7pVYZ7YL7Rmm4rUg7XZOyhaSqWk1RTvIsTA5RHPyMeuBhRN2tM/wDYWFmYEa+P8I3hrJTIcHUwhafIKqmS5AMkmQoEiIPTFr8r48ruqyeD4FUz3SjQHTxvUa+HPyVZwXtHUqVBlqlQVBUBUFhpAsbNFza3PcYphw8YkykWjsbw2HsTI1tVvR16aJj2urUTlGNTQlULFMsoLAyBC8xJESDzwrwbZmyCgSLN1tpos3JIYgcrqXPP0wK0TMzPpv8Aaww6jjFA+pWo4eCMLGD0+qb5fiSUM7TzG4FNiR/n7s6R77Ysdla8uG6T47hwfioy3QvJB9K1+G6f5DNKyq+ZmrUqm4Jtcz9uQ2ti2OLO3/JqmEoyOLYO6G/b8r92szVKlRqJSTSGVG3N4qpAMn1viLmtYS1gqwl2Ka+XDdpI66Pv7KOqcRFWrQMaTYX8iSD9wMLnghjvJZxhBnAT3jOeC5SmuqSzBvdgxP2JxTAMuJLm9K+lJpiZBIAepCJ7P8aSiaSrABBdoO5bn5wAB7YfRuBbfVO5oO1zu5n7Ij/EbNqy0HU+IMR83/v1wHKLo8wa+KzOOiLWBx618v4QfB+0uWSge/oI7DUqkqJIklb9ZsIvHPF0bmgUQq4qLaSnhXZ3LGswpVXde7hGuJddzA/ZO3yeePObRblF3fw6+90fg45GyCVuvnt57/DySt+E5pCVCKQCYJN4m32wzbig0Vp79E5/Ty8qKedlu2ndvFZGYm3giSZgWJF/fGRk4QS8FpquRSN2LtuVw7yRduuG0jmy+XOmlVAcTJEsYaOYOqZB2IPphph3EAsPI0PJEx8SfGMjgllBZYorWAF97iCD82xc+3AA7BDjib2yZ3C75J3Q40/c1gsjUugnkA1mjqY36Yrw4EDHDmfp4KM2OaW1SByOqgVPOCGsCIYAEee2G8WFAFu3PsI2DARPjuXfl6rbjGYAbWtgxaB0jT+O+OYiMMIATvCODIxGNgimzXe0qcwGk7b6ADv/AKtvU4ExDrDQd/slX/IZmlrGtOpN16IAK1ZwHuB5gTqtaSBMjAsb+aVYeGTEQBkbbI1PqfwEXxLglWotSrSRqioQDpBNtiVj6hMTG34VxCn1pp4q/h7Th8ae100IU4tZlYrpYF/CJBE38/SMEkgCytL+tjzXey772c4bRoUe6CBtS6ahP7YiDPl5bYRNxBlfmcNVnMU4zSOkPNQXbDsxTo973c/q2V1vP6tplYn9kx4vIz5ERPkMx07o5oPEYQOh7Vtl3PyUnw2oHqzYQYE8+o+JwwYSGgLmAwD8W2mmq3Xqnw8i5Fg7hTbYFjjx1tXYjDT4b9wIG3gdkRJCFSZ0MSvmDf8Ap7YExLcsvmFpuET5o+8bPsplms5LZeTuB8SRgTDs1d5plE0ZZCPeipcvxBjUAnbD5seVtBKXRtLSvFfiIWqGmyqzn4IJ+MDXcjR0VgjuEjrQXMS8wBfFIanr5R+Vs8oBe7DboMWZKIQrMayRpc02Ovvkj+E5iora1BLqp0DfxGwMe+LoGASZnKuadr4co57pxwOuQ5pZlqiM9Qln1KQzHbwEcwfqE/s7DDWEsFZdQUhlaAaIB02KnM7kai1mWV3MnpcThZKAxxAGgKbsLszGt2IseFV+VtUC2IZ9YA1gEaCoIXUREzz35nFIcXgiuaXzT5eLNjJsNGngSLKosvn1Zwehtg8VSKcKaVqMylfMaHuj1KdMjyDBmj8MBSuoucguIU3Ctj5lJu0HBu5fLKj6hWXUCwjTF2UxvyM2sdsUwU4EjrXvzWSliyOHignZgaZm0wQb7Hp5QMR0DcyhnOgJ2WGfpOpZlew+kAbAnYRyvI6DBTZQXZQnWF4tI0COr03Tmpla9WkILNU1argBQhESAQZKxEefliLQ9zqLfFcxsWJmAthFa+/FNuBcAyj5I5rMF0AcimiGSzBVG7AzJn0HPHBQYXO/tLI280ZwvJ91Wr02gNTOj15z8Ee0YLjOve8k8wkmWAAb3r5DZLM2KpdiGtPn/PFT4yXFaiOaMMFoLK1UaprABJGrVzBJAseQNzHnjmKcGzODfdpdhcDFRmrUlBcZ4ey1dIIMw0wRAnVseYuPOJxSBkd5JHJhH4nGuazmbPgFmuVINRxcNBiPMgEEEzv9sdY/MC2q1U8dwWTCx9oHBwF3yI9FjlqTMrQJ8Tz0EKI9zYeePZLo+H4SKUdFnnczXy1R6VWk6sOTA8uYPMeYth42ZtVa0TZmkABaCnry4ZyZ1qNJF1BvqM8osML8RNneMp2VuJws/wDjeLbZr49U4yeRP6QtOqdCSo1rfUGIHh5DccsL5w6MOedSAaSR2BxDpe+Ntb8FccM7KZOjXV9b603puVKkMpWSsaognnuCMJm48llPGhP09UwiD4YiyMaHnzseKoeCVKICpTHdoLAXjzib+fuOuJ4TByYpxmJq9/PwK5NG8WXalTPansepq0qwdiEbQUInwl2f6hyGoxPUCZF2Uj3sFSG+V+P87/FAuhzEUq3K0fpllEjafxwlhe3PvqiST0UF2wR69evp090KaorzzG8DcXtPnhmzFwNFXr5FXHBYmRga0bg863pQFTh9WjpWRra/kORv+B54PjlaW2NlTgsS7APMcg3+y0yvEpRlM6lct+ZB6XAxJ4BbaccTxUT8I435ehRmcy4DRqk6ZI6TNp9RiBa0b6rNYaeSMEtNJeneu6AS7fsqBMQSdI62xTkYxpcBXVaLhfFmhxim0vn4/ZPMvxka7mDzB3HrhmHAi0wIBbQTTsjw7/iFWrqZkolSupYk9QsyNje1pHUYBc9kbrdzVONxQhhaGam/dpdwx6OXzGmpTVYJQkg6k38XqI3ib47CQ0ZrsXuucSjD8EX5ztfgb5Hwv6Kd4zSDV3RXBChiWiNUSYjri0DVZrA8QkiYYdwflaacAzZptSXbmbdb/wB+mK3N/wAgJ6/RbSFwkgBqrC34/lK1fMo9BNf7xkAKdVrmL3Nhg+CTID5pZicwIDRyTF+yGZ1El6RLbkd4YJPimEO3/jA0kTnE3zRLcWM7XgaNaQLIF7Vz50pzjHCnoeCorCqFkiDEE2ItO0H2xAMrRZZzpRjRLLuXXYOm/Xw2QGUqOaoVSQDtPKRMecYmXlrLTV/FWtZqLT3hDrQqBzLimxJ84tPyQfbAktkOaEpm4g7ESdpJoBoB0T/Maa9BXMhqdOE9CUD/ACI9geuB4pCyx1Q81OZfRSOZHiO8STHqBzxadqCP4VwN+Mb2r3ZW/En0XvMbArKnYqehIAjqIGJRkN1Rs3A5cG7tIDnbRvqNNdE37PVq1Ru7COT3feIAPqEwCJtvInyPTB/bCMW40E9nxUejr56/D+k+r8Hr00oCupp001NuCGZn1MCQYXw8/XeMLTKJdRssTLQeTytT+e43UrZyrWUiKhMAC3hhQb3gj8OWCJXOHPVQjxBYSAsa/GaysRqQRyIAOJCYjRx1UjjpL1K34Lw8MYqNoglAVEibgbkC259BjjYsxJJWjj4m6dpEQpoHv0CXdpa0VF03UqCDtNhEfI+cXCMyPLR4IbgOIyOkvVFcNyzVP1AcRqMyfo8JIaAbAwQRytgifDdm0HekfjcY04eQncj+ENwksGDKfDIb1MCB6SBgCiMqxbn62tO2faFq2Yo1KepCilVPVgxVo8jti6MfuK0fD8RGGA+JJ+AH5XzhWaFWsUMkMpB2G3PzgdeYGLMOy68U4OIEsDHHfQ+u66F2gzOXXhzsKNIOKcIQolTbxTEzsfUYLnibkdpySCcPzPLidAefy+KgM9xp3zFCs7H6QGM8gSQT6zzxnIsMIo3MIu9R6/0j8LjI/wBM4aBPW7RaadIg3Fj6j+kYNwbcjKVmHa2S3DYqmy3aRHpKajgKWgDckACbT7+xx7FYYTDKTWo+W/yKrdgHucezHmt+J8SjTpB0NLBjIJGwEECDhNjOGswjLjJJJ3Pr5LsUA5nXYhT3FeNBDSLKrtqltQnw8wes74jh43OsnXzTDD4cuDqJA5V1X3j/AAWvm6yMgmmFkMzgQB4isGWMb2GCsLIWscTr9Vm8ZAXPblG258bUbnMm61atOBIYqbiJEc+kc8FgggEHdKiwtJHh917Mk35g/wC2fxxdW181xh7rgtcjVFF6dVT41ljIHMwAPvPvGK3NbJGWH30VofkOby+ip+12aotRylVVQlanMAnSKbeEzciYMHywlwAlD5YiSNPHmR/KeYanPbR7pRHZfiiiWYgLToew+k/e5xLEsPfHMmh5kphi4wWBrRu5IeG8QUZupXYirVrCKesWUtspXneF9PfDn9KXR9m01XzRUuDYIWsce6N66c/ynPbXglJsr3rUP0asqSAF0g7alI2IvZh5TimL9Q2Xs3NJHXyWblw0ZeTEbrpzCkk4JWqPqpBtGogmJ0kT77A8sFyzMaaKP4bjpXR9nQ00B9+yrXsyVoUpCw0ws7kfve5nB8DaCPxLMxDAdBuqCtxeaJqRpqCWBFyCLxPSMWyGhaBZh/8ALk5bJD2qrmvkFqEL3oqA6iYMXkTBO19PPFD+9GbQfEsKGvys8K9VCcLpq1Rq7XKa6hPmqmD5kx54Fa3QeAV5wuHjc1rxZJyjXTQ6nT3qqjgnYp8zTSoK6UxU8SqwJLLG5jbqN9hiwYVzgXXulWKwfZyPbH+0FJRnKi03pKDI/VyIMkHYdZjCwxuadVfgHwidgmFtJrXb1QjsDSFQMNWrSyRcQo0sD+0DDT0t1xJwrW1tuH4T9PcI/ZqWnpe7T5HUdQfBY08wzuoc6iCACbWmY9N/nHXPsaoicGGF72CzR06qn7KZl6lV6pJkOL9ANlHkL/OITvcInEpdxJsccWUDcKq7V5tmyFZ5nTp382CE/DHAXDy4udZWOxjKj0XM8mbEgAAIQI6ARPuTOGbnElpPX6apWwWSUX/6a76Kk7gD4EfliQcrZIczrWnBc8Fp+GkGVJFRiSbgGW6Tq29fLFjnlndATvDBrMNmGo5qY49xc1Y1ARyA8gBPvH2wZhiDZKX8Oc1pcSmXYqstU1aLkDvFjXF0JMK3pO46E+RxPFyGh0ReOlzsAtbZlGyzNTazoQCOQgAT5jVBGAHE5r6JI7ekqpVA6kNJ7sMaf+tlDfgx/wBRxaD3DatDyIqCbcHyfdB6io7MxMmJhdzEctjPTB2GDg2yCnWBfITUgIAGibV8/wB9TWgAY0nV0kx/T4OJTvBYQrMY5rIXk7nQKRzNNXrOJhV0oCei2n7HCxzqoLPl3dpNagRqFXVRY6VOisCYDabAwYMWMGfvipmcEEbc0Zg8U+MZWkonI5lFrppWERPCp68z6zJxYwEvBd71W0wMhfgRrqdym9bjwqOdROkWHPFPEo5JWDKLood8QjZYSPOv3tYwbCJPIDqeg88DxjLHoEVDO1kYtEjtOVzAZGMU4CH05+5xbh8LTQTuV6ONhiLXc9/VBcbzwfM1XQQrsYHmAI9LYhHGWx5SsNjjUzgPL1/tZ1MxLMBykDBbzqEG06FE8Gz4o1ablQQbEsuqFaVMDqJnEMO4WmeDYx8mV/TTzAtPM4cvmMxSR5VWJ74IYQNogina1x03Y4niGsjBmA1rXxCYzRfp4w+M6Xp5cl0DgnCMiKfdJRR0ZQpLXZgBuTzOBoJ43PsAeF7oGTEzONlxXIuHJHEq0IaaUmqMgvA8ULHoDI9BhpCLTaPGduxrbvqtT2hqV8yr1HZgCwWY8IIMLERp2keV5w0Z0U6YxtNCo2zoOXfQAAUZoH70X9tXLGS4gAOICuVfHcq3CQsY4UNyhUz8hb8p+caFmwRRZRKY5jiGilaCdJF+ZNvzxGQ0FTFGHyWUp4zxFBSp0jYEl4kyLQIgdSd8ebEHsoqMuHbO+3cvqlGWyLfo7JTYfrE+qdgXVWnz08vPFbmZXV1STGB0WLBO3LzP8lWnAuIgVlaQERfZVUH8hg0gAI2Vo7ItUBkuMtS0lQupkYhj+yTqGocpibnCOqshFHBYeaN8dGmmxl30aBz62Ubx6mrmg9G/e0rqN9SABttycVSkAWeSP4LjH5HMm3HXx6pD3pBYbHYjn/THWjSwm3bAlPuz/EalMEC6kgnrOwPpe+B5ozI3KEm47ioI2ta7V/QdOp+yOr9o6mZU5WmkCpBYk2ABBE9Lif8AziGHwTmG73WWkLsV/iibqmWU7GVmQKKggp4StN2APOTABve2G3YaAKA4Y5oIc8D1QyZetT8B1kqSJVWg35WwN+lPihJ2yxvLSktDjSkFaZALLcWE9LW2/LnjuVy0r+J4dkHd3I0Fcz1SJ+DuS7lT3aU7HkSQY9pkfGCQQAss1taovsoAF3VSzQNpgAyfOSR8Yt/TOndV0BzR0GHkmkJ5DmqPtBYfpW76VQ6gDcEQ3S6/l1xPEYUQNDgbXMdhBCA9psKZy1fS7VAB9IIBFpLPy8iftiGFNuHmfooYLWRnmfon3AM6UmrJDlhcm8AAfkThwR3U+OppaZxkGa1UxHeLLQbbHTC7Xb8MLMeGtIdslPE205ruv2SLiAVCx0yS07/VKkwfvEXwuYLb6JXdi1uMzWah3SVB3QgBDpBiRMQJZvDzOwPvJrqBzInB4eWd9RtJrolwaqHbwNZiNrxPTEmuaDutVw3t4sOWSRkAE0feqbdl8vVr1AEUxI1NyXe5+Dbyx2fEMhaSfQdUQ/GQhl5lY9m80j5Q5SJpstQ1CdyajsQAesGSeVsKJ8TOwPdmyjSvGgLWda8Pmsb7nwUfwPsNmMww0XUkSzfSJBN2joOQ5jB78TlGm/vkrTxOZzKaKPVOeOdkquUKtV7tlcnQVJMEAGDIF/DbrfEI35ttLSaVhGpSPs7lFbNIlUEpPiAMSINp5TtODI2CR4XMPF2jsqM4jwPvWotRgAvUJpk/8sByEFzJlYIO9j1xJsFE5eZ+/wCE3jwGI72Ruh5nTT+QhDw6tlxqqgKTLgBgduYg2mP7kYjLG5opyhjO3DM0mw086/gpxwntA1EqWmA0g8iNJiPePnC04enaBANf3UgzHEnNd6qywcksNioJn0t0EnDGOQNdajhpxFJm8EoGQrEvUpXRRrNyCFJj33Atg1mJCYfrhmVAueKZYU92AALDqW2A3NzH8sJJIjLiTK3Y/JH4PisVjPogDxArp5RY+WGcUtjXkjhxPDucQHL3neNzBeQqxy3OLD3yrGY7DsacrhaXv2hquGGsqOQBi37p62xe08kKydrzfRUPCuE5vujUNFwg+rUukgQDIBgkCNwPzwuxWKjL2tDhZ9/FV4ySGTCvDv37t66flK+K8QcUmCN9XgYgbjpPIcvOPPFkcp1aSk2FxeXSU7bJTmWYhAADFIEjnck/AxxhGvmVa7iTmBwZz+66T2P7J0KlCg1WtVSs01F7sroX9yAVnkDIN7+RxZ+iY9lnmpYPtoozIw6He1O5DhFTM5mqhCCrTMMXLAGDGqOnOOnXmoxD2YSMAuNa1X5V8XEsTWSOgfHkq3iPYoDSaFVSbeE2m0yCNiYNttr74BHEw2u0boRy5ctfkhcRh5JZO1JJPO+fl+FN8FzS03YgQ6NpM+Qge4Mn4w8wxGhTHgzGlkp5k16KvrccOlDMSQDHOef43wcXo+PDgl1p6O0pFvzxaNkB+kBXBsstNW8alxN76bfBjCwlZi7NLr2S7NZfL02Wo2qmrM8mV0KBP7JFxF2/DGdk4nJLK1kJr7lNo8I0DXVcfauhqM1NSlOfApJJCzYE7nG3w4cGjOdU1YcrcpOyKyvEjDUyRpYEGZiZmfaMSxL80ZBXJmfqGGMbkaX1W+cybBCLSyIFE3JmdPuTb2mMLmO7MttL24ZuDbmlPe/1rx3vyQNHMV2imqOzdAJO/l52nDL9SK1Kv/VsAu004RxBnM2GkBZ574XY2TMbSfHTdo8EL3xijrCwYUPdonSAD53M2AnlgaGmiyh2VzK1pimpUjxAIpggRqi8j7x+PPwAcbW5/wCPtY3B5mii4mzz0/Cc5Ph+YzEhU0EQe8I7sdN4Goek46YnuOmiauxMMQ1N+A1/pO6fDs1k6b1dIZWTUSgJAI1SxsLGQZ9cCYrBSOLXfHyWSxxYJZJGDTShzuuiQcP4l3VNKVIfrCypqOwLRcjnHTywPicOZnW79gHxO/8ACCjkEY03cf4XVMhUFNBTX6QIA/P15zgEucBrzV2ULXjuXWvlKlMgEhCUJ3DqCVPyPgnDDCEBobX5Q8sd2uF5Tieipqmwv/I/f8cOIJA1+qpwLg2QtO5CYVOLAU1gDVFzJvGxsfIj2wRnsAhbPBzh0LXD3Wi8ZriHfK0gEhQTE+kXOKp9atLeOFpgaB1TjjlAfoNNliWcgcv2Sd+W2Ky7MwEe91keSj8lTKhWOn/mafCQZB2NjyMjrit7NVwt2KuOC9jGNEq2Z0h0HeIoErO8ybrIAm2wiJnCyTiuXVjbF8zWia/oXA5nH5fJIe0nCmy9ZqUqZiqpUyNPiiehm/xgqGZsrSWc0HJEYwQeim3F1P8Am/Mf0xfHo0lcgNMc5O+PVAYyoUBUu5gXgfjz8yfLEwSKrkqLcDYWOTy2V77vETQtOmh8RkGp+96ExAxXM97oy1t3+UxwJMkrQbq9Vcdn+0ne6kaVpLTP7RFtmLHe4JMiI5YTT4f9MBl1dfv0WnxOEAaHN1JPukZQyvC3pFhl1YSqMrFpUkgKTLXBsAZscR/Uzxmyb06Abb8vulb+E5X5HD16gcvRQdbgZSqZVkppCBnBBeLAKOYjc7SY6w+Zqy9tVn3to0VUZXiw78XiDy2AH4ADDfQaLTANbFSjsrxRjnKlZSQDq1tO+t2Ij2IHthHjoWvYR8EsgmY2e+o+dqy4N2gVSKlRidKFY6kNa3WCcZ/E4Rz2ZGDnfoUxlnYIzfVL+OjLigKtJQtRnD1LnU0g6oBNgGPKBhlw6eXt+zk2qh6V9URgcP2VuA0IspK3GQTTA2Fz+EYeHdHsIDXElHHjb/uz7nAsmMLXEN2Wcn4kWyER6ha9lOzaVZNTUQBBWQPEZkn93SBI3NxttgTH4l0DQ1m5R0eGiiiaKB53V303VvQrUatRqXemAkMjjwvMyN7D2O+Egw4aA8GvyPoiHwvjiDiwa/Ee/NQHbjs/lqdJWyqPTfvRScMxZbj6r/TeBMxfGhwHEXyOLX9LQeIa6FoeTYPv7KdocO7g1O/H6xQsLyUlgAW6g/gcHOnzENrT8IGHGPDw8bBM+HeOtLXFMQJ69Y+/xgaJxe7MUvnxTp3F7vTwWlGi36TuUPiLEb6ZWPQQR98dkPcquf53RfDcKMTJkcdNz4+HqqT/AITRFPTSRUdv2iDBM3F5gRcEfGF73uJpx2+a0seAwzHlxjBHx098kl4nkStMgjSARqHK07fjiOHxBLspSLi+Bij/AMsOg5j8LPgtBge/0+H9n+IDwj1ggj08sM4mlupTLgOJEkHYHcH5H+V0rheZpoyK8u4AlpPSABBsBg9rQBZ3Up87w4s0HRNlz4Fbu2bUrAi/MGxBxwnvUUOYA6DNS5QOE1KWZ0srBBmgVe4VoaAAdiQAbevTCuWmh0YO3JIjG5s1Vpa6SlTCCQWE1CbpmQlEuxsgLE+QBOGGGbYa3xVYYXvDRzXDeN5OmjgIsKQAIJIYRuJvyg+fphrimhptqt4zg2YUMxMeji42PHdMeF8AXOZR6dNQuapktTbbvFm6H1g6T1EbHEYpaNFAYfHSxigdOiw4Hwd+9bKuAlRQQ6taobaifSBaOs4tzdoWlVT4qWX/ALOQ0CJ4hTOvuJ8LOCAZi6sCfYMdsUEFshaPNBWss/lRlZUAMfCNUWi+wFl8vjfFzxTdFbGRnbZ0sfBL+H9p3WuKpYmTBE/s7R8YAlwDDFlHsrfvMT4uz+Hmj6HE1esWYGooTux1iPPEsLD2WldSfMrOT4STHTv7KtKvpfRKn4aaYplgCCywVM7ap22M8sFkHKULiOHTwN7PLehOgP45LCq0sT+8dh5flitzjeiTk9FmaYLOskRAPK4PTyOO5sgBCJhmdDTxuChsjnHRKnigEBSOoJBn7ffE5I2vc0rTYXiXaPaHefqmPAuOtScwZDKVI9rH2IBwPiMK17fX+/kj8XimGIl3LX35prmuJVK5pqbJTET1Jk3OLYyMuqwbnF2qVPmCKp0PYAz5wDb02xYC7Lvz+6IZM8tDSdF8y5JrVA4Ap6EpmBchaYg+bR16/HZ3gEBVSkWm/ZHhyvmhSbxINYZgSJA/aB3AkLHr7YX42cxRktVkEfaS5T0VL2m7HZdsuatCo4dFYgFtQaNliBE3gg8+eF2HxzmyBjgNTR6jxWjixskDcrtgoHK0ijLIEybjnBYEg+RAGHziQbHJZ7GTGSUuGx5eaIzCaW0yDEXGxtOA3NooNzyDSedmeKsUrvJBLfNgJ/AYExzS6Rl+7/pang1yR5XbA/yhMlmmFfVPO+LXRt7Olq5GB0dJ1x6HCi8akJjaVJa/qAMVcP7ud/T7rO8QaP0pvkdPXT8ojjPDzmQmmDKgknkFnV+C/bDCAlwFckuigE+FDRoQ7fwKlOAovjZyVkkADmRBi/pHqR1wRFVJERWiAOdMqxNyrat+bD52+2OEkh1+C03AmtBa4bkG/iAmtHix0Af5x9hgCVhLj5LUZQX+iY8Tp1a+nu3RVEEszQSQNh1wPhsjHF791mOJ4SeVwYzb5/15r1xHOD9GCCBUDjWQbNaA4i17THP3w5bIHM0VPA2uhxro5RRo6fBHZbOzUJnB6cloyInM8T1V0E7XtyM/eYGKHG3LsceWElMW7YqMwaUQhlGYfVLbken88JMThbnkkrXkefJDjhuaHNeu4HL2UNX4wqNoJEq+k+2+Fxa4jZLRlKfUEbN5TMqFJBpMEvGpoJABtafbB/D7zlzuXv6KAlEMrHA7FSvZDgeXrUXOaQs1NmURUhTblBmQbybXG98W4/GiNzWgWrcfMzGvAH7R9T+E84jwtKSU2yKKtRPEBP1i1iTuZgibXbacLG8QJeS/QfRAuwlNocks4uamZzGWzFOmdZpjUwAAuwIXqT9YPSQMOsKJSTmGl6KmTDSOALWnxKR8T4fmBmAzoQE8JggxYkzBMXI3xfKHZrpDuwOIa3MWmq3SHiFV3gi5vHtP5Y6LLQUIEvORpspsNQ5iefPzv9jjxcRryRzMdMxu+i2qMfp8z8csTY0Va0vAiY8OXf8A2P8ACJqqTSLnYWHqeePFvdJR/F8UYsM6tyK+OiHY017oOYESfn+UYhENLK+fBfM3VHidb7Geo3B/L4xQW97L4ros009UIlAajTN9JEjFrzlIcrXuLXZgVZdmuCZEKtLNIwq1G+sMQaYnwKeV+drSOmAsRNKSS3YfP+k/bgJsRhu0f50vHHeEU6JVaNSoxrqCEcAMuknmNzv022xdgn9s17aqktfw13a9m0jrfJKqeUphWdn01SSD+4bAWOmVJubzcHbDUQDKMyPbwgNLcxNc9vkgc9UHc6g0/skdNjvztbyvgaWEteXXd/JLuJYH9NICDYOyc9nM8QjLOl1CrMAELJZhO5na+2FWMF5bGgv4qzh2UPcSnPHeJrTya0gZJAkDyj87fOBYIQ+fOreITd0+P0UTSqeID91SP+ok/cj5w6d+xKpOvgEwpXAJH2wIGE6qoCxayq5pMuxppJC+GZsxP1QT0IEQACQdpxbLB2uoKb8Ox/6YFpFgkfH+kPkc0WqAAE84EkkHlbnjjoXZSButGONQuGVt35JtxLMv3XiBVjVCsLyIDG3z8YjBGI2FtclDFlj8KOl/n8JrV4quXpNTEltOn6r3Fyf5CLjlibHBgIA3SR+NjhiLW77Dz1s/NT+QqhaRqQCQSQD5sF99pwVE0ZQElGqB4rlyGWIgosRsTYkfcH3xItNHzTbhmKbh3lztkI+YRUUs3ik2HP8Au2BQxznmhonh4xGx1g2tMnxKppao9SoqggKFYhdjaBzsPg4t7BjRQbqsziMXLLIXFx18U34lUmmlRbqVHrBMyfOSQT1vbYRjY1pI2R3DsS+XHRukddCvkUNQ4tDTODmyLRyOa1pJ2W2XzjtUaptJtPxikytBvcopkbpGhtEDr4b6IqrTCtoC+NvEWaZncx5HaIwKJT2mqvnaI8O6Qa5QTQ8P4WWTP62jUaWPfaierEzYf/Ue2Ivb/jyjpS+dQyZpC8+7K7HkuLhgon6iAcAMedB/9iEY5qg62boZDMV8npY6akq0idLqCoNhsDt+E4uxmBc+axqB8VTBO2KwVpU4npWZnRTt62GF0cIMu25Whw7O1kDep+W6P4DlVAXMVqhIdfCoMQDzkzMiOQjrjTwRg04lHYyV2sMTRpuVS8TTLsurQJMSwMMTsAYs0mBi6RjeiW4d84dV+m4/hcr7baKOZqrTELMp0UMAxjrAtgZ4o5BzWZxMZZKWpe9ALMbNLfA/r8RikPD4h1VTiMg9UrzlNiFdZvIgjoBf3GJxP0LTyTTA8TfExsdaBfaOaYqE1SCxtysIxa40KUuIcSdimZaoBCcUl60oZUWB6AWn4x5rhlpK21SpP/TdZ0SqsEMAWBsRAFvORe8YgGFxzdEzj4TK4NkbrYutiPBfafB6y1GPdMIliTAmJi8xPKMVZXAjNyVMPDppJg17SGir8ktp8VJJJMk3nz64uyjktsyUaAbLTtzxz9IrBgYgLcdY8R+b45gYRHFlO5N+/RI5HxsJjB1G/l/SHTOpVeyTay85je29+uDw9rR3kdFMJGljdx9Ebwrg/eEaikBpAV1mYsCJne9t4xQ6Rr9Al3FMLO9oph0ThqGXINQCWb+IRAg8wZPP8MQyMdqdfBG4Lg0VNkdeoGm1GtfmmOfpUqwpq1NUfSRZRP8AlYncR0xa6KMtAqlfPw6GRjwWg3seY8lFVKZDFuVx76iT9gMLS62UsNLoKR9HOKqgHfEWjRca00gMxSRjtqHMxcD53HI+cHHWupMuEYIYqZzSdAL8fYKJrUFpMVpvIYL49rQCR5b4k92qf8IwwhdLnFlv8nTzXtqTFVGraopIP/xsSft98Q5k+CX43Fuc1+XVpNg/Fv2W3E1SA7BmYwAFsT4miTBgX/HbEo6LQOazlWvXDlLFqaot10wCfUXJJmF38sXi+SkPBeuI5c0SKLrpNmE7qY0n5AE+nliHaObbSo2QaSBOHufEaTaNixmPkEAeuLx3W2Ve5rgLrRec7RPchVmNYgbz9X4Am/tjjXEm+SraSSSE04fT1ZekGBlgw8X/AMjQeu2IygDVTa8xyhzTqEDl8hqpuwD+EqCYtJswPQgkffHiRmq06bjJ5YyC3unS1s+Zk225YpYButqZNgiXzpIWSfDcHpit4N6KM72Mw8jnbZTfwXzg2YIq0nIsKtOBfk4JOL2DvgL5lBo0k+C6rks7TXMVKh0gd2hm0AzU1N5EjTJ8sWNEfaZqF/2iSTVLkfaDiv6VnM3VS4dpQ9QkKD7qJxY8W5Cv3TGhSfuamoywVTvMXvGBMjcziBqm3B8QWYuMOOlkfEUPmqB84NFIDYAADywczYLUAEucUyr57wqmqNUAev1D8MeeeSpYyiXe+iieOZzvs1Vq8gNI6WUL9ziiUblYzHuvEPI91/K8mue7WOW3vPzgSzR977oJ18kfksuHBFQxsQZ3JgxPQ7ctowVhYQbJTjhGCbiJTn2HIc7VDk0pU1LGjTJaxBQSxgbkgnDJrWtGy1R4fA11MaAEj49lKL1ASi0nIJOgHQ2jdY5SOfUHebCTAZhok2I4fCMUxg/21+G49UXwWpWrVv1YYwbkWAEzE7C2KpMUyFud5oe+S0+IfDEzvUEdxzh2ay/eO9JpqnSseLU1rwJ2B5gbYq/UMmBcz6UUrxXEoDBUOrthprr+FEJwynSqhaqO0XKhhEDfxAiPnEi8jU7LNzY7EQnLsVj2gy9J9LZdWUbFGM25EGSfLc4sY5vJL2yOzZidSsK+VFFEYHxneG2gnly5HHM3aGjsm3C8XIJzZ5L02cFo53PrzxGNmU6rUOnBbYO6ZJxKWQs27XJ59fvi4br0WLYQQDsa9UbS4iajuV3giek2nEJX5Wlyqx2NbhoS7nyHihuIhUo92CSdauZ/zKw/Kf8AVgNmrFgHatCWCqT+z98TFgI+DHuijDMoNLSsDTh0JKNsf+xuh5TtiLWhwIPvxVeBxT8JKJY9fDwRmX4XUqpNMAgbwRNwLAczyjA8uIZG+n6LW4bHxvfLI071XoFtkXOlyRYMFn5/I/GLHtOW+qxpxL3MyHb+bRbsxVESPG17CbwR4t4AG22+JQEl+Qe7UY2ukqNvM/VMslVSjXK0kQmILHV4iBEb2nbBsjmsdlaPNbNvA8MYdQb6oDilUtWDNRCaU0kFjBPWXaZg9cDOdZJqjSEk4FH+oiLSSw3m6ivzss+M0SKaFAVDmHWZAI2YG8qw2MkSCOWCHTvlAD+X1VPH8O5oDmm2e6v306rHIgOBT7zuxMG5Fp3kfcH5wMXgO1WZBCK4jTisEBH6pB6dfznFj6yikVhsI/EPyNIvx5phwPiCKWXuwwNiQIbzIPOd7zOIZGvHitrhMK6LCsjcaIGo5Wev0U72n4eKFc6CNBGocon15c/KY5Yix1d07q04pkVGQ15oLLUyWKwDCg/PL4xYWVqVnOL8WM47GPRvPx/hMstlREFipI+pRYH0/dtiq++EiFFh81jwh+8oVdZLKd5JuPpPp9X2xJxIdpuNV0OIboguG5QUn7sKzGJNT9mJsB1JgAjpOCHyNdHbVx5sWmFfOju6q0w+qRTMjmCdR9OhxW0ZTXgPuvAuZRG6BOfcFUO4tGLmv6rVYLjLHsyy6O+RTeulcharQqhggEyfEpOq1ogdZ2xAyhx0VWL4zGyMth1J5pBmqkAKOdz+AH4/bHH66LKnVHJWGgHpZfYRPt+OBy2gVyq1W2aqlaaJyKyfSZGC4nZWhp5p3wOfspS0/wC31ReR4tppqCbA29Lf1wY0nKtjnaV4z2Z77NpRVhddOxIWQdTEgj9k7dQMD4h9a9FleI4ktxjXN/09lXPY3OjLUkpMAKnetTeDIaNZDehtE8tOMxjQ4zvc03QBHlpp90XK/wDVXINq+9Jx2r4sFyrkE/VsCbyDA87xiXC3EueOX5pVQuEJMjuQ+fJcizDFtA8iWnaSzRJ3IEG3UjDx5Aa1IJbNE7ofiqNTSnUBB1hhIvBB26XBBt6csdbTgoFugKwzCKVp3JYqdX5e+J6NFhTikMZLm8ljluEEzL2AmLAkReJO46CSeQx7tRVkI/8A9Sfl7o1THJ0NdZUTwjVCTy/8nc+uJm680fwXDWTiH6+910jh/ZjK0aWh3BLQSVpkW5R45t5zMziToQ5uVxtXS4WOb/4/C8xtKu2vZSKKvSpsGkAsJ0sCtmYmymRHIXxRLHkANIU8KimBELqcBseZHJSQod34GA1DeCCOvLFQNpNPA+F5jeNQhMiXQsGXVSbmLxYC46G19piDiUjbaC3cKnlojM5SulXVoQK0HbUwCwp6EzMnofTEWESh97qwOJYcqHyMw8Tci3n/AGcVOugEKL2TsVNMxNvwiP6YlHL2Ujn15LS/8ewbpZ87hpWhrn4IUZj6iN/Le/n/AHzxU6Vx16reMgAIHJBNVY7kmLDy549mKkYRmsLWhXMBCfBPxO8dP/GOBxBVGNwTMTC+N3MfPkfQohctS1FO8JOqFZR4d4nab+mCXkHRY6L/AI5URknNGiaHJDNW0uxnqJ8tvwxaa2SnhjgMZH5r3wnP6QQdwbY4wZQt2SHIjtRmhVXLn+ID3E4l/uD4LNceaBkrn/CGpsCIF2UAee11/GP64GLzm8Cs1I7M4qg4XwolZBnUsieTXkHy/IjAUmK7OT6pzHwy2Xe4BHn0K88O4UqQopyIYOJgT4DEyIAIbFrMUxzi923v8LmJ4c9jI2NFuIJKHylJXqAIBcW+YF/vg5uVzhWySluV2Xoo81g6CwXxeuw3PXEgDm9FPkv1RALqDGkEE7m+JEAKyPuscfeqapxBlpHV4xIAB5bwfWLe+KGtA2VLnWv2WoyzHSbqIA5mBaeYAm/KPmRBulBYVW8Inqcee2guHZb1/FpB20oP+ofliLzWUeCtYSG2PBD1VIWFW29wwO52mMEiV/NMv/UJ8u+q37IUgtc1WYE7QOUkczvYRtgfFSd0BB3ms81TcazQV1i0LTqEjqDBn2XAL47IcOYI/Ca8On/+M+7VfwXMUKpZKyrURhOlhItMffY4GwTxG4k7KzEjMylPZTNGjxWpQyyKE0Pdr92Hgl1vcqxAA8/cO8OXPNpbHE58uQK84zQoZsBMzSSoCJQ6RKHYhTvzBvbywYdd0d+ja5vkozjP+GyBHOXvUMBA7W3G0D92Zm20YpdESNFTJhI+zIZeb5e+ihzVVyWVCvi0hSZggAb23IxTJsBSWPbQC04Hm4zNVXUFisAwLHUssOhPUXueuLIW0AOgWu4a4GFjQeVnxPirE54agDyv99vz9sSP7qTIN/xkphmeO6qOY7w6k0aYPMmAPvGLJHf4zaDhwwEjMu9qKoZJGEnqRv0JA/DALBokfG3NOOeT4f8A8hTvA3qsjNTeNJA03mDuRyPpi57KFhJXCtlW5PhVSrNPTrYDxiBFzedgBPO22BmRmzl3tdayR5GQaobNcBrZeWZD3Re7SCD0Wx2I5mNX2xFzXNbZUpsLLD+8UhM6pBCr4mMiPIDf7YrDA8pnwbH/AKXEAvJyfIXz+KWnMljPPY4kWaUvocczXAOb7tUnYrIUq1V1rLKmmQP8pIsw8xBjEW6bpbx3GyYaNhjOub5Dkk9TIOMx+ix+s7zu/eYB9PyxJrNUd+uYYBKNiL9F0nhn+HrK6sTTqaRJHiUTy2n15X5YIiaM1uCzeI4u2RhZRAPrp8lz7tTwzuc3UoqukahpB5BgD7gTE+WPSU5/d2WTxLezm7nmEmq5JhUZdUEMVgg8jE/fFju6BaeR8ZeALGtJjRyLVNCU5ZgYAJEk3BAg+fwMUyPy5i7YBLJ8VJingu9Aq3Kf4d5pYINLaZLESx5fTv67WwudxCKwCD78VT+jcDuF84PWKKabWZCVb1m/4YExQzSZuq12CZ/4sflXwJQ2ZrKTUgnSZAAJEyCWP2A8pwRDF+0H19Nlzicxgw1/7HQe/K0p4UwUMxbQo8MgbDyHlIw5wURkO6x+Ew7sRJkCVcd4KVVGpFXpnYqDGwG8XbwkkGDfng1+Eey3bo2bhk0bC/Q1uBuB18l94dlDWRkkKaYIWTEwb/BnAjhZpBPFReZQr0DUUKDHiuekCCfv98Uh2SyVQTRtFVXKNTSmCSBqDSbbgSdoNyZ3nbHmWbeV4WdU34LwqlXqUy7NoZ9I0xdtyBq3Am5gYGxOIdRDdKFknl/fII3BYJ2Itx/a3U/hO+03AcuaK1ciratWhkLSPpJUyxtBF7/GBMJiXyyZH7/ZXY3BGAbUox+GNcVX1sADCGw3GmT+UYdOeGoH/TRDooB0IIJOy8gOp+cUvBIsqDS4FH56k3d1FB8WoCWO12mfQDELa11EaBXRPa12Z+yp+AdjuIVKNJ6DKgfc1CRYXDGxPiBsAPPHexY8aile6R7nZhpfLogOzveU62ZFYzVFTQ56lZBjynbB0LQ0UE04S22vcd1RjjDEyxjTIAjbp6zAOOF2pTpkDQ3TmrHhHFVNOH3A3++CIxYSieIh5IXESrADReXa5IPiJ8O28gk+owFdm1npCHGwhsgqoS+ompDSOQAJJkz5WxMuyu1TLAY79PLTz3a+HijKHFSXY77D8cebva1TMVDKwBjgV84txmKWgbTqY9SNh+fxjkjs3dC5JiosMDK8+Q5lbZjIUmaRUcCBYG1gBPvvijtGt0WEnnM0jpH7krXsPkqlPMMagSCJqLzE3G3hHiAsOU7YKYQ5yKwcAxEuU7DddJ43xYCkEWB4gTpAFvqi3mB98QmdyC02AwoD81cjX0TLs5nhWVlqgOkaSGuI22xawh26Fx8Abo1Qv+IHB1y1fvKQim6eBf3WJhgPKAI/i8sDSYdsb7bsVnJ4+z06qFYLpUkwxkk8oJtOKXnWgNk04bxd2FcI36s+Y8vDwVJ2VzK0SGLiWIBE7DkfecCF5DqrRHcZxrMUGZDYF/ZP8tWpfpwzAILNTWT+6wGknyJAHyeuLwbiLlHBySSYQxnYaff5KqfjRpU2YHfby/vfEcPI5xXmQCSQNSL/ABFy3frl82mnUgKueZFivrEm3ng2TR1pTj8P2b6XP81U7yorxfTfzgxP4D2GISG6QTHagJ32BpKuaQ76db6j6R7b/hhNxSVzoSRzIV2CGeX4rolfipTuaamWdwWI8jqb25e+FcAzBxGw+vJO2xB2Zx2A/gLm3aPMgZisKQgNVIAHm2m3lJJ9hh1DF2jWuPRDYXirsM4xVbdf5S5GM6yxBQHwxyOzTt5EHbBeQNZpuhuI4+TGEd2g3l9SVvxqge61IIV11iOpifzU9GHTBmHn7J9HYofBYgRS2Rv7/tJMnxVjSYEmdIK/6YjmPK+GUkpLD5J/iJx2DnDeiiaXDi+XNVWC92QWUndTAkHmQxgg76t53Ul12Vm3m2gL5kqUSz+FF8Rnl/e3niDmW/Kh3C3JVxHiuurIJ0A+H+eLhGVMNKccC41+jvDCSqkLfYnc/c/OB8XA6Voa3TWz4rXcPYz9K1jTvqVfZZ2ekFVtNEC9JRAN/qkdbfM4WZ+wcSNXdVfisMyQ5Xi7O53rp75KM4lRmpXVRIAAA6wJj++uGIcXhpPOllsZE2GV0Q5fwlS5UJWpgE3Ox3HkY36YskcchCC50n3ZXhf6WyB2Bph0NSZ8SiRo8ydvQE47l7xPRWN7zha7BwLjOvWBsHIHzbAWGlcHuB62PVGaELlfaXPFc5XqNA7yq4H+iB9/54aQv/n4JrwV4LpIzz1Hpolua4oCyxzEnE3kWtBA3um06zfHtFJwGAOkgepEDBGbK1KcXUcD3n08yppK5SgG0WJOm8EkXLSeg6+mBR3aWSaMxyhCZalIsN0Y39Y/A4qlPNel3KxCgM5QzJJjYeY9pn2xULLG3upjVjPNC5yjNNW5GY9iR+WCGNpRJ71o3JcUIprYG3MYDkh751VLx3iqfhh0l2AguZv5CB95wfE3K0hbLAYEYVneNk7/AICKz+fDKo0+LVGqfn7xgZzhdJzAzLZvTonfDKvdlSkiZDefO/vguLkgZv8AJeb0QP8AiLng2Xy9/GS8DygXPvA98dxJ0CzfFWBrgoDhWSFd21ErTRSSRc9FAHMk8ugOKGsBJJSkDVespk2mkHEFtYC8x4SZPoRt644G6OVsPNG0s6aVcqYgOQI/dN1/6SMeIzRei0PCXjsXM53fv4Jlne0WpFg72wNh4i0m01w8Qa8rPOcZapS+o6adNtjaWIUYIlN0Fn+OyDtg1vIa+ZQORrAoryCzHSRzHiHi97Yg/ui0lj/eEf2bzvdOS3MET/q2+2FuNhMkdDqieHvayXXmFU53jiU6ZqAjvNJFMecb+2+AMJE4uyVpzTTEzCOM67qKSrDKSQVUyQed+fr19cPQ3L4rRYDhkbML2T6dZu66/wAIulm+8WoiKTAIU3J0TYN6ARPpiz9xpV4/ARsikm/2LSD5+Ce8F4XWbJMtSkytSYsmoRNN9x7NJ/1YlkzMyncLDugextuFKfy3YevUd6lKmzobqsgbkyNwSBGwubYm2d0jcp3RTu3kiutEpzeZ0QgO58Q5AAkx8hT7YrAptoWVA8UzZModgf7Pnz+cThYRqoMbSz4ZQojvHrU2qBFB0BihJO3ig2i+2LcwBHirPBHZjL03po5keAXG8m8Ex4gBAnnGIPeGurc9ERHipIRTSq3hfFgKYv5YS4iMl4W00fRC+0KaMKlWJYEMIMSAVDD3Emf8owc52UtHSli+IODsRI4dfpopnQO+W9wQw9IsPUiD7YunIqxzpBNq0x7I8WOXQAbVAy+/hKn2k4mXAB1+6XWuoqu7PcZVKdzFi3wQPzwvAsko0d1qjO2GcDjXAuxf0k/1PxgvDWS4jmfoh4p3tdmaaKQZSmXMgtKqWttAvg3dM28UnDc5W602JBZwQTvy9PXyxAusoTGY6TEUHbDYBE5yulQaEYmnoABgwCSZMb8/Kceeaojkgx3dU14PwmvUVGpJqCopMETpaoZMTcDQQY2xzI4jRWPicTYHRJM1k3o1kpvGoFtUGQfpuDzB3xXIzK0gqx8ZjDWu5WvWZpFlhEJVhsJhTs28gcjAgQceZJYFqgva4NPNC0aOkaemOO1NqsuBKc8Jz9t/7OCSaX0BpzglaZrPaqiD92J9TE/lgM6m0axuVh8U+GfhRfBrNAgQy3LznxSr1KYcFgiEEaiFgmSZFweXtjxAdJrqB7KqfwmPEP7SU8tAnGXytEUQ9CjRcBtWnSDEbHSV3HzgwBuWwFMYSJrhG5uUeQ381I9oxGYpVkUKsAwDADFXNhsBABPr54BlbvWmizfFIGwYl7GjSr9bSriWZD1gpX9hZPXwr9/PywPDfZgpYHOY7M00UrqIAxInTyE9YOLeWiLGOxDWaO1KbNQ00lp2BbxuT0uFH429Dgdx1tL5HOcdTqsMjTUOsOCSwtBFsceLC6xuoK95iqrVG0zAEQd5m/3MY6WAAlQDNVplhL6QCeVgTbblimidlFxJdaFrVDrgbmIAuZ6R18sGsaGs1Ww4TinfpmsJ2tX/AGZ4G+V1VKqaajgaRI8KnfbY8iN7eeA5ZQapMDMJ2gNOlqp4JxBGQ6qmhPpWBdheWPImdgZjFsLg8WTQ96ofFwOa4ANs8+g8PyiaIWm5NOr3ikCA0qR/9YBx5rBG4kOu1A2+MNczLXTUfNcQ4+2rN12Ksql3iQRIBuR1G+2Lng6eKy+LbUzgOqH4O41PVdQVHI7GZkfFvfEZ7prR7pVEagBOMtWSvrZlswZPP6SdXtM+wxxoLQ3qvOdbwUJ+lK1NqQADCCD5RMe1reuLS3K4+K5KKcgaeobHcgfjbETG06lGNx87YQwO02VrwfMLo0tAldLe6sD98AuPfNoMigp3KrpZJkkMZPSBt7/9uCZ8uS2+CqCJQKqqSJYExPX89pxVLMS7KFxzuS9Zem7gkAmTHkOv5nEaoAAaqbi4tACF4gEfXuUZdHmpBlWHv+fXBsVM7q60gFAcOQCkjEwTt8b4tcArpRTGj1RFSorEeHQk6WK+LQx3aLSCBtIiD5Yqa41mKrc3oNt1pRy1IIySGKTDqCC3KCpJ2P8APHnOtys7hb0Kc9k+1Jy+mmQCoU2PObr8MCcFRbAJ3hImzQgHf8Ws+PV1cBj+sqBYR5vHiaSIgtsCfLbFGIIS/iNB+grRJcghYNTJYA7kctoN8CftNpSNCqFcnljckgkm3vjjsQAapaeH/jznxhznUSNq2UhlMjVWv3asCCJJv1/HBLZRIzNSFg4uWNzAei2Wqe89DaQQf7OKqACbR8ZaWjOKtesxxR7wGn02xcHDqr28RgLbYbRHDM8dJ1c7wcS6pjg8W2aOwfBO+B8UZdZBiQT+eL4XEWrnAOAtKuM1u8rFJkKq/dH/AJffECO9fosdxl14p58K+685mguqmT9ToFI6ASJ9ZAj0wJF+0jxKTOKHyuQPeKILeIRAuxNlEdZ5eWJXYpG4LDjEvay6HM9AN10rhtXh9Qfo9ahTdiaalqakOXLRpDzqAUAAwQMXAMIApN8RwZuXMwUNTr0A39eSH7RdlaX6SWKvS0mNShe50gGCZuTZRAvYzJuePjDihn4GJ8fasdWm3O1zvh5D6WIgiPcSL/l/4wLJbQQkTNHBaZLMPTcOCVI3jc/5fMdcebpqFAAjRN8rk++WnUy+YanmNNV30CNF1ECCD4gxk7yDi6rFO1vcImGcxqj4Xx1quVp03YltJQsLnWpI1mf3tz1nAgw4AeDoLseoB+q1XDC0t7Qdfl72X41NBCc1hYBmbcusziusoronZp4zDmnOS0l1D1adPyYkE+W0e2Ota5yAkkDQcrSfJLOJdn88AcwlWnmFSnVRSD4ipiFhgAdtMg/mcHts0VlcThXCQkedLl+TOhH3jSDB3BCtI9mj7Y6/vac/5CCAvb3smVNQEVUBXUoNzPiZVBO1vTFNkvC4R/kCBp5QCqjMxBq1IiLqtyxjn+zHri97s11yXnEG/BN8pQQVwpckBiBpDCTBiegmMVtOneXCO4PVeECq7MWMaio6EktHtbFEgFFVE90hHM/gQkLdmUkC408p5giCPeMeczLCFE6NCHy1cM8sJmw8t/z/AAxCJgFWot8UfwbNhXopyLlvuY/DFrN1ZeqVmh469MWAdkH4ofiCcWP0da6RWqJo5SDptCIsggQCSI32N5t054m4OcQAtHg2Q9ke1AObQeFC7+JCApq1KoUsWDEEcjMqR6EW9MUSOOehyT/h2AiiwuV1Eu/d68vIL03Cv1lRlJEX0sJBMSV1A3uDyv5Yt1IWcxnBuya58brA2HOvylnEsm6urAiH8SiTI8vcXHUEb4uik013Q7HvwzQyQa1f9p3wvh1WtRaKDkKrFnCt4IuZ5bCI88DSzZpSPggp5XTOLq0WeSrrRpk8iYAPMkG/oov7+ePM11UcEwS4hgdtawFWb+eOZAvoXaIWpnXLOwKiKRiAIH1Eee/XE2NGUAjmvnDWjswD1WeRyblUc3GxYsJJgHmZ94gdcSkI1RchAYAmzZOnKw0s6kgANcEkGDsYPUA7Y4xl6oVg1vwQ9fLjSLxpB8XXnB6H+fPHWuRvD+IuwtirBW/A8qz6zrVYBHq0bdB7nHf1DWGuZ2TubjbGsGQWSsuHZYtXabFnVSDyOlgfMe+LGOsBZ2R7n25+5u164/nNdRaotqLH21E/nilgsvHiqDqEz4Lw2pVdCGZBTdWLAXHO1t7Drc7YricC/U0BzTTgzT2pJGlEeHLdWvaGgKaPXyy06dYLqZtPj0tJt+69yCYk2vtgwvicSIyLG60UDS4hkllu1Xpp9RzAUN/xl6jKWfW1wWJknV4T9jHvikkhT4lJHDhHtAGtDw1WPZ/hmtgCwB5n93yiRJ+I5X2FndmoBZTBYF2IJcDQG58TsPNfM/wKtlz3hh6QYoKi3WeQI3U7b/fEmSNc3RVYvAy4b93Pmgco7UjUKGDUGiPImSPw++Igl1NS/MSKTbs5WApr1Gon1JP5RguUdwhbHhP/AFOHj9gmOTzoGbBPK/vp/LAIaaT5w/8AHr3ujcwBUcT/AHfDCKKm6oRjiLVpkcsq0QrqrrUMOrCRp9D84UYvE5ZSxvJKcSRM4tPIfNQvbrsU4q1molNNV9S01nWJMm0RBvzxdBjB2gDknGDkLszdks4xwZqNSmiqxRCgLQYALQsk7bgXi5GLxIxxpp5qubDvY+yNK3SjOSQGsdTk0yOQIEgnkd58j0xZGA1uUct0ERWg9UZQpqqFzLMHswI6DV/f8scedLXXmmhLuK1bmNlqgW/gY/iccqz6fdRy91fszXMLf9mPnn8ADEBZZlPVV/60tuFqTqfkok+kgfnj1Xak1o5ovLUXWrSYqY0hgY3ETbrefjEQ4NIteO6Y8YVO7pnX+sN9IGw2gnla/O8441pAsndScRSw4rUFOs37p0u3WQAgHoPE3uegwY11UmOEJfiGsvTX6f0lOazH6vvA4YqxA31KDe/vPlfHXs1zLWxThraA2WtHiBegQYUnmFPQibcz15STyx3khcTOAM/Ia7rKlUAemSfpcGW3tMX6zGA2vNkhZLtnYiZz37n3S7VwbjNPSlFoFTu5VYMm1xp6GIBtqNxIOKBhy5uYGncife33Tn9I9rM3Ib9PfXp5qZ4/2CoZltOWzApPSLF6RQlWYqCpBLSo87iG2te9r+zd2bzZPOkJJgnMAkYKB2PkVG0+yxCrqqKhKhtOvaQCOR5HFIxjTtaLbisW0ZXEX5KYqAlKqqCSUUQBvcyPgnB7a0tJWC2hNBlYoobfS8Qb2gEEfEH1xU42pYh3erwTOnoejSWYqIG0HytK+5uPOMShcNbVbZAEp4dmjVlWHiH1Ejwn+LkD5/hviL2luqqLSNV9yddqLWBNNtSkAwZkwZ5MLGedxsTiZAe2irnnbyTjLVe9XVbvFvq2LDQQJ8169MVxvy6FQa/SilDUtZp9FLE/9P5wMcc/IX+inEwvcGDcmviqzgdbVCKY/Eyf5nC3Ed1hX0BmHZg4GsGtc/HclU2XXUuipTZiFgkWOkz8wbz+WKmYkinsHeHPwQ0ktG4zp9/einuHdhWVyEqgKQT3jLBA5LEwCf3pxcOIlw1FH6+qTY5kuIcATTR66oPP8LGTgAtqIMkkXjoBsPczicMr5bLhSKw8LMO3Kx13qU07L59XWtlqwlKoDfP5yJHmMWR9ySuqKxsbZomnpoVD57JtQrOj7pIHneAR63Ptg5oyNJKxMkZiJb0K8cJWoKeoI2kCSYMfOJh2rgU+4XjGxyOjfpZFL5Szv6zVN7nHuz0C0pxLCMoKfcO4uhqprnTPijeBvHniyebsoyRvy80M54aw0dTsqs8dp95USm+lCS6CSNQ1THUThLDBmsnc80vIoNJ3rVCVuMLVeTso+YBt9/tgZsBaAOdlG4ZlN0WeZ4iauWzGskQNS6Rfw7SfI354NERZTm72o4uKPIRyo/nT4KF4JXJFQNsRPpHMe1vnBru6QQsQ7RNstQJQog1GG26c29NhOIvtxyhTyOkc1jdSmeQ4TRenprAMyw0id1BAFiNVjz6DBUEA1vf3otbheCtjjHbDM7z0QnEuApUP6vTTgEneCI6cjI5RY8zjjoxfRQx/BIzGJYqbV30SzK5ruQ66QxdQsTZb7k8z5ffAmfoshmTbh/B6uYDFbrSQaiT4VEWUdSeg9zyxFsebVdy2UJmKBBZS0kCSfSIHl0+MXBhLbXkFn6b5hqjMYEbgWBB8I9ziwOLSCiMO49ppuldXIVKRVC13TWyMNgWIA5+LwzO4xa54AshMBjcjrOyYcBp0O9C1xUDi6/uxF5ET+UD3PRqLOyFxWIMhNbclrVVFroxQlVcNc2iZjTE7DrgaRga01zVOG0lFcyFnkuMuK4rEy4cMT6GfjliL4+7QX0RhjcwxcqpXmY49TvnqZ0tUpvTNOdqhCwwjotz/AA+eKWZ3uAk3+yW9i9oGGdqAQb//ACL0+P1Uhn873r61JAKqAPRQPyxCCHIyj1PzJKVTx3K43zSuk36xtJ3KfgGI+T9sFO5BZ52zQnHBeC1szSqCmhcoBFwACxvckCYBtgd0zGfuNKyRj3vOUJdmabgkaG102OpYMgR4pHLTpv0xOIikKGnZEJSQwtSwMMYECWv7mf7vgxjARqio2W09UHQqAHuz1P4mPf8AqMUG2kFVy2HDyRtJSlOm07lvsY/LFUmgsKomlm5uw2BM+xmMRcbIKP4ef/KjP/6Cedn6i/pOXUbaiGHXn/ftinFVkI6BbqW/0z3H0XQa2bQsaqypUaffphYX0R2eh+iTMa4NynmknBONs/eIWLKXNifO0Y9iWubQO1I/FYVrQ17RrSme1VQrVgmbGD5csHcOHcKqmohjgsuH1QBTcdGU/II/E4Mc3vKprtwjOM5SpWGtcqtUuq6KmpQylRBO8xfcjnvi+yD5oDiWGdJk7Ia65uXPTX4pnwv/AA2qtlwVqpqCgEXIaOQ8VvMxz2xZ2T3WUvlwbWO1dr5afH+FG9ouE1qNWktai9ItJWYM25EC/pJx4B3NUwxyd5vPknXDuxfe0tZqaIuJW/rEyB64v/RlwvNqmjuFuic3/J3/AKeFqP4hQda7UzqBRNUc4gHfyv8AGKTFkGyDxE+IiJa/Q/lF5Os7uvcIzEj6AL23P2k4odGCUVw3iBbbJOZ0P2XTeBdjaeYyLlsxFRyVLJBRYvF41eZBjp1xe2HSkTj5pg4xVVj1105LnueybZRnoMo1rIboRFiD0M6gfMY68UKWYe0gkFDVSKbpO12AnYGQPzGINcNxzR/CZGsxbCeZ+x+6Y5DiF98WNNFfQQQWr5xDOLLnVcrpETA8/Pc2xF5GpKXcVxIiwTweYr1On8pX+jIhEMxdhLFogDlAGxPmTyxQ+sui+faFdV4eVTJtoEeBdXm2kEnE2aNUzsoHhS99mCGEqXlvQcvmB747McrTSg0WV645TFJnoD6C+uDEkbp4txA9cD9rZRDJhCSANeSQZ3ikZg1GTV4VAGrTAE/PpgsRiRtFeYM7bPVYHi1Sr4XEAGSokDymSfnzxSYGRi2KmVuiYGmCq6TKqp1BbkQJI9bfOJtbmjAO69GSKPNJPEtyCMSsHZa+DHMeM7SmKiohAdWAiYNtxvisuA1G6H4nxdjYyyM24itOS17sCIkCBafLEGvNJJ+perHsr2XjOr+lUW7qrSLoY8GtoAUsLKY1QJBnSN8Bzz5oSWOpw+Pp1UIoiSC4aUukcF4XQylI0layt4id5O0+emB6AYWl5l779tv6R7GH/UbrWjRoNV78U6ZYIy1KixJWNiI8QMC9+mDoW5XBpOnPXX4LroKOo1Oy5hx7sNmNR/R17ym06HLIEKHSUmWE/UQbH6fTBzcXHACJDraDbA9jnNrmpnP8KSjUdHcMUOkshMTz07bGRfpiTZc7A5C4g06lvmOKpWRFAhgNwukMedpIB9LHoMclNhDu10WBEgfH8vzwNdKcMhYQ8cja88JzbI0i7o6sL8wb4liGDnsQV9F7ZskfgR8laca4iGoakaQ7E/YWPmIj2wtwjD2pDtwh8E25NeQSTgWYK1PXBeNZmbaZTAGOij+02Q75DUDANTAF9iLkj1iCMDcPlcJMgGhSgguAaPE/RSuUzjEU6f77QD6wPzw53d5IaBwkea2G66/2ez60lWkoEKumepNzPrhgwAMUMTFntyZ0cwKVQFbI+45A/wAiPwOPDRVhvato7hZ9qlStlWdkBNA96k+QvHqpOJMNlcw0YZiG+Pv5KPynGUYiYJ1AifSPwMYKBsprJHR0URx1GbMVGpKzN3boiqJgbA/JIHpgKVwz0s/xWUS4igNqB8SguG99ldQqApUdIibhGLBgfM6QI6E9cUuAbsieB4djpjI7/Wq8/wCKXU/8N6wq5XupPgqa/QRH8z6gY9Gb0R/FyY5hIOba9+9lO9ueI061V2VR4CKanogG3nBEj1OITvoaJbxPAiPCslP7jv43ZUZxM/rKIYxKW9i0DyOKWNIjzdFnWAhucclnRpXlSfCJb5At8472prVNoOOYljdaKIzVPSNQJJJielpnynl74iXF+pQWLxsuKILzty5ITKvJt1xOSPK3VVOZlCtKXH2NGsqrct3YHK3h1E8vCL+vpjrHU4g+ChdITs5VSm4EydQk9cDzyWQFKLWyvnaSm1XMSokCkpJ5WnntOwx6ICgSuObblNtw5nY6mVNRFixPWPpmel/XBgnYP26+QRURDyI2a3orzg3+F6Aqa+Z/WN9SqBDKZ0w0zcCdvKxvhJPxgZsrG6crNWijgrb3vWkB2q4W2RaJpmmx/VFFIBHMG9zM8+U84DOGYStNiiN/yPBAzwdmdVMMS7J+rARgFlZgMWG8k9DH9MWNa11qMWqcZHMotMU80upJKnql7Mp5cvm+KmP7xY5DXehWX/DlaSlRdMkKSbkAwDYRcCcdFBEEhWH+HnavSDQrMTTMFC0kLbaOQ222P2WTwXdfm1LDT0cp+K/cf4sGTP6WP/Op6Y52prb2BxCFg/x+N/dbDBAB8N9D9yheLcbfKIio2mu7CpUj9gAQlL0AgEc74Ng1fY+KIw8LMQ8lwtgFDxJ3d+OiK4x2mZ8nRNArSDakci5Qi5CibBpkRsBHTEMREJZGl40HLx6+Sz3F2SYaQi9+fh+epUStCnVA1lx+9BG/XY77nznBocCUhGpQnEcnSp+JWe1gpAv5AwI9b4mADovUNkVlH8RV/qMezSDH4jA0laqLjqQlOXbSFYfU1z56mt9oxe9ud2VNcPxCWM9lu36I1M81MPTYlk1chZSBc+QNgfPFZw+zxv8AUJlheKhpBcNKTDguaUNqYwAJ/wDGBMUHFtBNZeIROjtrgj3z2umy38ZJJ9oA/vljmEhySWelBLsTxKNkfcPeqh681LRAy0fsuT8aP5YZRnV5KV4fEOYQepF/FdFy2chjfmDg5uy0jm91NM/xCApnn+RxB5oqGGjso3LZoNlcwpJINNonzBtiUXNU4oZZA7ouTZKm4pJV1xqJGnmNMb9JnHBKQgJuMnk3Xz0QtfNanDrMogE9TrZjf0jA8j+6D4pFJI4jMdybW/aCp413jSIE7Dp5Y9ZO60XBJQWO80b2d7S1MoKmg3dNPzz9se1GoTzERMxGUP5G0Ll8wT4mZdJa5JvJFoUAk33O198Vyxue3upVx2cPDYh5/YfdEZ1KOkF1lgkAhmkXJAK/T5zvfFUUha3L1WRbJlbSV5cxSJ/eIH4n8hjhFu8l47LZayssH6xyIlTaPbnyj0xMeC8N16ypXVo0IDIJgR72iRHO+Ivzj9xsLr8+7tlS8L7M5ivSd8tTLI1XSGJH1Eglj0UC0+XXEmxvkOYDQrrWOkF8l44x2QzGVgVabRIPfKZTnadwTHOPwx2WF4NEaKeVzLS85ttNXUWNNNAU8je5jaARioMax7RvdqAbQsoAmDIIiLHkQDsD18R3vgouBNDomnCznxLAev01VvQ4vGVStPj090D0IJv6wTjODCZsUYq0Bv40tMY805j5Xf0SrjPEQ2Q0VPEFqqwvBEhgYPsD0w57PK9tcwR9Ev8A+QQgMDwFO0+KroNFIIqNTOozICtMbxcn7eeCYAW92lmIAQ6kZxqkEd6Zup/P+5xTMynBwVHO0kqEodPS2OBodqpkXqnfZ7619v8AcMVD/sVQ/cUR2R+txy72lbl/zBj2IHfZ6rZx/wDtY/I/RCdr2P6ZWv8AtnHcMO4E5wukDPJeqImpRBuNQty/ZxZPv6LP/wDINZogfH6rofEOF0FymcK0aQIdgCEUECadha25+cKTI/8AVBtmq+4S+JjQAQOa5RxVjro35T72vh+z9loKfRxR+eEVW9R+WA5P3FBP/cl1EXp/6PyxeP3n1VzP3n1RnBPprfxP+eOT7t99FZJsFjw76qX8B/2rgefZ/n91X/o/zR1cxScixCtHxjkf7wqWfuCn63/Ipe/4DBzP3vRz/wBitMsxgfwrglq2Tf8ArHkmXGT+rT+L8sckXcH+8+SNyrH9FrX/AP5t+BxOHYobiG7vL7KIyP8A7I/xn/auKSshN+9DL9UchEfOF5JoIQ7LHtB9fv8AmcGDcp1wg/5HIHljq1XJEcOvXpA7EGR/9/5D4GLHf9ZWY4gT2zvfJaZ82wui3SKPdest/wApf4vzOLD+4q12y1zCDShgSdUnrcY6FzkF5GwPPQR/1Y8//rHmuOP+P1Xbv8JT/wDr8v8AxP8A72wxg/6wmUY/xDy+6pu0yg5bMgiR3FQx6LI+DibhbF4/sX875g//AIjeq/7sKX/9rfX6IFT6OZiTGCWgbpnwn/3I8imy1D3SiTEtafTA7QO2cfJbFn7ifJEcQ/8AZt6n8Dgn/ZqT8cJ7NvmkvBvqHqn+5cTG6zTP3qp7Yf8AuGHl/wBwxVNshEh4oP1p9F/2jFEH/WF1n7V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2" name="AutoShape 6" descr="data:image/jpeg;base64,/9j/4AAQSkZJRgABAQAAAQABAAD/2wCEAAkGBxMTEhUTExMWFhUXGSAZGBgYGR0gGxseIR8gIR4bIB8gICggHSImICEhITEhJSkrLi4uHiEzODMsNyovLisBCgoKDg0OGxAQGy8lICYyNzctLS0tLS8tLS0tNS8vMi0tLS0tLS0vLS0vLy0tLS0tLS0tLS0tLS0tLS0tLS0tLf/AABEIAMIBAwMBEQACEQEDEQH/xAAcAAADAQEBAQEBAAAAAAAAAAAEBQYDBwIBAAj/xABCEAACAQIEAwcCAggEBQQDAAABAhEDIQAEEjEFQVEGEyJhcYGRMqGxwRQjQlJy0eHwB2KCshUzosLxFjRzkiQlQ//EABsBAAIDAQEBAAAAAAAAAAAAAAQFAgMGAQAH/8QAOREAAQQABAMGBQQCAgEFAQAAAQACAxEEEiExBUFREyJhcYHwkaGxwdEUMuHxI0IGMyQVNENSYrL/2gAMAwEAAhEDEQA/ANu1pq0QFqldXVZi/O+5gRjOyYoYyYACgBt99Ft+GiB5L4hV+XLyW/Bs1VrUwoV3C+E6QSOszFo/PzwI/M0uicbHIKeIZFE8kkC+vvmh1yT5jMUVRWID63fZQFAG/UkDSN7MdpwbwkkavPdboL8Tfv0QGJxQw7SOZGg9/NIM3kf0OoixUENUnvNz4yARYAgppuLG+DnZXuBabH4Knwqd0uHka/ex9E1y/FFLKZuGB+MHmsqudGcuiX5XjofOZdVJ1JUDuR0LFiD5AEe+K2ODYiShcbKxueMHlXypB9oqq1M1UYaQhdm8IETJv78/XC0OBeXLO/rpWhzWuNCh+VjnOO97V1lR4iJHWPx6fGCizMbK0+B4fhY4iD3yeZHLlXRNuHcYXLjXSp/rJMEnkaZAG3In3OJteGaBZjHwMw87mR7UlJqkoCTLGdRnzED7T74Fe42lz32xE5esFE9Yv16j++uONdbSFq/+PlhjdR716+VafdE5XiRDhZgapYjcj+thipmYmlpJMmUv8FXVu07plalJAACSisCRpncwPe+4nD94DQFlhhmPmDvXzXPKnDaoJ0gN6HYe8YUPtshDloxiwGmwQAvVLN6VKz4l8Qg8xfFhAy6LzZc3eI3+nvVUdTLitTWsKYqK3jKGQW0mCyn9q8yBB33xN0p5UfDyv+UBJhMPK4tk8Nb0HMX08/osuD8XYMoUhVWoWInkVYc/UfGE+LYJAXEbivnY+6qxXD4cGKZdOHPkQQrbhPFaYzDVNY1NRXVfYIz3n/Xg3hTwIKPJIsSHENYBzNeN0kv+JXainWy9JKDLVPeHVEyo0kT7zHngx8zX6NKpxGCxGHFyMIB5qKyGVDVV0DxVFHyAAL/H3wvxBcQSdggmEmSvNdUznZugKNWooNMlCxjkVG5G0mBPp6yuZj5CdT4bVzTiDFOhGVoFKMzVCrlalKlUhkqKSCjEQCdtuXpBnDDDSCQEjknWHxEcsbWtFOAG4vYbpT/wrvC60yqli12kLcysb9SNunrjr5Gl7QBrf1S/DYSYPGIabaTfwtYZSnVXuqY1GqGjSLyQbCBz5e2OOiAfmbul3FeJOxBMQFUfXRNs92azeX8XdOA/hgsgIN5BhrrYwxgG3PBD2uY7ORp6boBkEsppjSUv4t2YqJkUruEDBtIKMDuZAeCQN8WZySHcj8k2w0kuGDmOBB31TPgnCMvSeslVteulpUtHhDAXH+bz/rgQ4t5bqFOTiLnFoaaI1SvPcBzOTUVCAyFiqsDz6EbqbT7HEI3snJylXYzFnFMyHu1rrz3RXDeztXiNasy2kLLNYBidV+ZtePTB7WnarS84dsOZj9aOh5e6TfMVM1l6X6HXOnw6REFSP2dJ/dOn7nY4qfI4HszzS+ZxBN81MZ7JuUL00ukhupELBHXEgQWgpzwTFMgcQdARv4hfOyNNquapagQiHW5NgAL3PmYGBMZMGRkjU7AePvVaTE4xogcGnU6J/wARrcLaq5OWJJY3DOAfOA2L4uHY1zGntALG1WswME12pTv/ABByPf5fVSBaokeFRJK+nMj+eMtwyfJNTjQTHh+IMD6dsVK8I7W1KDhHJ0AKrIeUACR0YY0X6MSRmjqdfVMZIIpmZh+7r5/ZO8p2qFKtUYKujvVQabeEqdJ3uSdzivGxOkgiY0V3Sa8RV2lv6UOsOPeq/wCPTknvGMxRzmUrI6hglN3RtijL0P5c8d4HnOdr9hVeqEGaB2dprr4hcs4HTUmp3lyVISCYkQSxi0R9yMOczTY+ChPxGRjCA7yTjh/DaQLg6abFgQ4F5Cwy/N78/XERDnFOdorMLwuSeETOedeXruSvHFeEEMe7UsGWRMKV+8X5YpfhjHJ3dR9EBjOFyYfRmrTz6V4pDx7hL0mDJ9LTefpYTqXzjrzxaHaaonC8TyQ5XDbn75r2KuiAb2N+hiJ+4PvgZzreaQQjl4hiy0GieuwATvs/lMvXd0qVHpgKXDACFAB+oTJG21zjoY2904x3/H2RxNMR1587J6aaLQLQNQirrCHxJoj6WggmxgRE9J8sBYkSsJ7Pmh+H4OaHESAOot08DaVZoIpplZ8Qk9R4jA3MwIviUJdmNofH8UxDbhvQj6rXNViWKAsIGoG1zuT6TYYbdqSNVXDxKRgB0PJYnjOqNRGoLpBP+W6z729AMVyU7VavCTNcyx76qk4flMnTCZh6epyQFUsYETJI2O4senrK7FTnOY26ADX6qoQyv/xtdoB8uQ+ysc5nKRIDadDgQSL2M/IMGRHLphXHmEodCBp19/NCRRycrsf18D080i4L2UGt3ddYZjEFbi5kKb3F9reu7pkbni69+qLxuLZI0NNWBzvTbS1rm+zyED9EYqxlXWo3hcAE6QIJBmBMjnizswAA3n7pVYZ7YL7Rmm4rUg7XZOyhaSqWk1RTvIsTA5RHPyMeuBhRN2tM/wDYWFmYEa+P8I3hrJTIcHUwhafIKqmS5AMkmQoEiIPTFr8r48ruqyeD4FUz3SjQHTxvUa+HPyVZwXtHUqVBlqlQVBUBUFhpAsbNFza3PcYphw8YkykWjsbw2HsTI1tVvR16aJj2urUTlGNTQlULFMsoLAyBC8xJESDzwrwbZmyCgSLN1tpos3JIYgcrqXPP0wK0TMzPpv8Aaww6jjFA+pWo4eCMLGD0+qb5fiSUM7TzG4FNiR/n7s6R77Ysdla8uG6T47hwfioy3QvJB9K1+G6f5DNKyq+ZmrUqm4Jtcz9uQ2ti2OLO3/JqmEoyOLYO6G/b8r92szVKlRqJSTSGVG3N4qpAMn1viLmtYS1gqwl2Ka+XDdpI66Pv7KOqcRFWrQMaTYX8iSD9wMLnghjvJZxhBnAT3jOeC5SmuqSzBvdgxP2JxTAMuJLm9K+lJpiZBIAepCJ7P8aSiaSrABBdoO5bn5wAB7YfRuBbfVO5oO1zu5n7Ij/EbNqy0HU+IMR83/v1wHKLo8wa+KzOOiLWBx618v4QfB+0uWSge/oI7DUqkqJIklb9ZsIvHPF0bmgUQq4qLaSnhXZ3LGswpVXde7hGuJddzA/ZO3yeePObRblF3fw6+90fg45GyCVuvnt57/DySt+E5pCVCKQCYJN4m32wzbig0Vp79E5/Ty8qKedlu2ndvFZGYm3giSZgWJF/fGRk4QS8FpquRSN2LtuVw7yRduuG0jmy+XOmlVAcTJEsYaOYOqZB2IPphph3EAsPI0PJEx8SfGMjgllBZYorWAF97iCD82xc+3AA7BDjib2yZ3C75J3Q40/c1gsjUugnkA1mjqY36Yrw4EDHDmfp4KM2OaW1SByOqgVPOCGsCIYAEee2G8WFAFu3PsI2DARPjuXfl6rbjGYAbWtgxaB0jT+O+OYiMMIATvCODIxGNgimzXe0qcwGk7b6ADv/AKtvU4ExDrDQd/slX/IZmlrGtOpN16IAK1ZwHuB5gTqtaSBMjAsb+aVYeGTEQBkbbI1PqfwEXxLglWotSrSRqioQDpBNtiVj6hMTG34VxCn1pp4q/h7Th8ae100IU4tZlYrpYF/CJBE38/SMEkgCytL+tjzXey772c4bRoUe6CBtS6ahP7YiDPl5bYRNxBlfmcNVnMU4zSOkPNQXbDsxTo973c/q2V1vP6tplYn9kx4vIz5ERPkMx07o5oPEYQOh7Vtl3PyUnw2oHqzYQYE8+o+JwwYSGgLmAwD8W2mmq3Xqnw8i5Fg7hTbYFjjx1tXYjDT4b9wIG3gdkRJCFSZ0MSvmDf8Ap7YExLcsvmFpuET5o+8bPsplms5LZeTuB8SRgTDs1d5plE0ZZCPeipcvxBjUAnbD5seVtBKXRtLSvFfiIWqGmyqzn4IJ+MDXcjR0VgjuEjrQXMS8wBfFIanr5R+Vs8oBe7DboMWZKIQrMayRpc02Ovvkj+E5iora1BLqp0DfxGwMe+LoGASZnKuadr4co57pxwOuQ5pZlqiM9Qln1KQzHbwEcwfqE/s7DDWEsFZdQUhlaAaIB02KnM7kai1mWV3MnpcThZKAxxAGgKbsLszGt2IseFV+VtUC2IZ9YA1gEaCoIXUREzz35nFIcXgiuaXzT5eLNjJsNGngSLKosvn1Zwehtg8VSKcKaVqMylfMaHuj1KdMjyDBmj8MBSuoucguIU3Ctj5lJu0HBu5fLKj6hWXUCwjTF2UxvyM2sdsUwU4EjrXvzWSliyOHignZgaZm0wQb7Hp5QMR0DcyhnOgJ2WGfpOpZlew+kAbAnYRyvI6DBTZQXZQnWF4tI0COr03Tmpla9WkILNU1argBQhESAQZKxEefliLQ9zqLfFcxsWJmAthFa+/FNuBcAyj5I5rMF0AcimiGSzBVG7AzJn0HPHBQYXO/tLI280ZwvJ91Wr02gNTOj15z8Ee0YLjOve8k8wkmWAAb3r5DZLM2KpdiGtPn/PFT4yXFaiOaMMFoLK1UaprABJGrVzBJAseQNzHnjmKcGzODfdpdhcDFRmrUlBcZ4ey1dIIMw0wRAnVseYuPOJxSBkd5JHJhH4nGuazmbPgFmuVINRxcNBiPMgEEEzv9sdY/MC2q1U8dwWTCx9oHBwF3yI9FjlqTMrQJ8Tz0EKI9zYeePZLo+H4SKUdFnnczXy1R6VWk6sOTA8uYPMeYth42ZtVa0TZmkABaCnry4ZyZ1qNJF1BvqM8osML8RNneMp2VuJws/wDjeLbZr49U4yeRP6QtOqdCSo1rfUGIHh5DccsL5w6MOedSAaSR2BxDpe+Ntb8FccM7KZOjXV9b603puVKkMpWSsaognnuCMJm48llPGhP09UwiD4YiyMaHnzseKoeCVKICpTHdoLAXjzib+fuOuJ4TByYpxmJq9/PwK5NG8WXalTPansepq0qwdiEbQUInwl2f6hyGoxPUCZF2Uj3sFSG+V+P87/FAuhzEUq3K0fpllEjafxwlhe3PvqiST0UF2wR69evp090KaorzzG8DcXtPnhmzFwNFXr5FXHBYmRga0bg863pQFTh9WjpWRra/kORv+B54PjlaW2NlTgsS7APMcg3+y0yvEpRlM6lct+ZB6XAxJ4BbaccTxUT8I435ehRmcy4DRqk6ZI6TNp9RiBa0b6rNYaeSMEtNJeneu6AS7fsqBMQSdI62xTkYxpcBXVaLhfFmhxim0vn4/ZPMvxka7mDzB3HrhmHAi0wIBbQTTsjw7/iFWrqZkolSupYk9QsyNje1pHUYBc9kbrdzVONxQhhaGam/dpdwx6OXzGmpTVYJQkg6k38XqI3ib47CQ0ZrsXuucSjD8EX5ztfgb5Hwv6Kd4zSDV3RXBChiWiNUSYjri0DVZrA8QkiYYdwflaacAzZptSXbmbdb/wB+mK3N/wAgJ6/RbSFwkgBqrC34/lK1fMo9BNf7xkAKdVrmL3Nhg+CTID5pZicwIDRyTF+yGZ1El6RLbkd4YJPimEO3/jA0kTnE3zRLcWM7XgaNaQLIF7Vz50pzjHCnoeCorCqFkiDEE2ItO0H2xAMrRZZzpRjRLLuXXYOm/Xw2QGUqOaoVSQDtPKRMecYmXlrLTV/FWtZqLT3hDrQqBzLimxJ84tPyQfbAktkOaEpm4g7ESdpJoBoB0T/Maa9BXMhqdOE9CUD/ACI9geuB4pCyx1Q81OZfRSOZHiO8STHqBzxadqCP4VwN+Mb2r3ZW/En0XvMbArKnYqehIAjqIGJRkN1Rs3A5cG7tIDnbRvqNNdE37PVq1Ru7COT3feIAPqEwCJtvInyPTB/bCMW40E9nxUejr56/D+k+r8Hr00oCupp001NuCGZn1MCQYXw8/XeMLTKJdRssTLQeTytT+e43UrZyrWUiKhMAC3hhQb3gj8OWCJXOHPVQjxBYSAsa/GaysRqQRyIAOJCYjRx1UjjpL1K34Lw8MYqNoglAVEibgbkC259BjjYsxJJWjj4m6dpEQpoHv0CXdpa0VF03UqCDtNhEfI+cXCMyPLR4IbgOIyOkvVFcNyzVP1AcRqMyfo8JIaAbAwQRytgifDdm0HekfjcY04eQncj+ENwksGDKfDIb1MCB6SBgCiMqxbn62tO2faFq2Yo1KepCilVPVgxVo8jti6MfuK0fD8RGGA+JJ+AH5XzhWaFWsUMkMpB2G3PzgdeYGLMOy68U4OIEsDHHfQ+u66F2gzOXXhzsKNIOKcIQolTbxTEzsfUYLnibkdpySCcPzPLidAefy+KgM9xp3zFCs7H6QGM8gSQT6zzxnIsMIo3MIu9R6/0j8LjI/wBM4aBPW7RaadIg3Fj6j+kYNwbcjKVmHa2S3DYqmy3aRHpKajgKWgDckACbT7+xx7FYYTDKTWo+W/yKrdgHucezHmt+J8SjTpB0NLBjIJGwEECDhNjOGswjLjJJJ3Pr5LsUA5nXYhT3FeNBDSLKrtqltQnw8wes74jh43OsnXzTDD4cuDqJA5V1X3j/AAWvm6yMgmmFkMzgQB4isGWMb2GCsLIWscTr9Vm8ZAXPblG258bUbnMm61atOBIYqbiJEc+kc8FgggEHdKiwtJHh917Mk35g/wC2fxxdW181xh7rgtcjVFF6dVT41ljIHMwAPvPvGK3NbJGWH30VofkOby+ip+12aotRylVVQlanMAnSKbeEzciYMHywlwAlD5YiSNPHmR/KeYanPbR7pRHZfiiiWYgLToew+k/e5xLEsPfHMmh5kphi4wWBrRu5IeG8QUZupXYirVrCKesWUtspXneF9PfDn9KXR9m01XzRUuDYIWsce6N66c/ynPbXglJsr3rUP0asqSAF0g7alI2IvZh5TimL9Q2Xs3NJHXyWblw0ZeTEbrpzCkk4JWqPqpBtGogmJ0kT77A8sFyzMaaKP4bjpXR9nQ00B9+yrXsyVoUpCw0ws7kfve5nB8DaCPxLMxDAdBuqCtxeaJqRpqCWBFyCLxPSMWyGhaBZh/8ALk5bJD2qrmvkFqEL3oqA6iYMXkTBO19PPFD+9GbQfEsKGvys8K9VCcLpq1Rq7XKa6hPmqmD5kx54Fa3QeAV5wuHjc1rxZJyjXTQ6nT3qqjgnYp8zTSoK6UxU8SqwJLLG5jbqN9hiwYVzgXXulWKwfZyPbH+0FJRnKi03pKDI/VyIMkHYdZjCwxuadVfgHwidgmFtJrXb1QjsDSFQMNWrSyRcQo0sD+0DDT0t1xJwrW1tuH4T9PcI/ZqWnpe7T5HUdQfBY08wzuoc6iCACbWmY9N/nHXPsaoicGGF72CzR06qn7KZl6lV6pJkOL9ANlHkL/OITvcInEpdxJsccWUDcKq7V5tmyFZ5nTp382CE/DHAXDy4udZWOxjKj0XM8mbEgAAIQI6ARPuTOGbnElpPX6apWwWSUX/6a76Kk7gD4EfliQcrZIczrWnBc8Fp+GkGVJFRiSbgGW6Tq29fLFjnlndATvDBrMNmGo5qY49xc1Y1ARyA8gBPvH2wZhiDZKX8Oc1pcSmXYqstU1aLkDvFjXF0JMK3pO46E+RxPFyGh0ReOlzsAtbZlGyzNTazoQCOQgAT5jVBGAHE5r6JI7ekqpVA6kNJ7sMaf+tlDfgx/wBRxaD3DatDyIqCbcHyfdB6io7MxMmJhdzEctjPTB2GDg2yCnWBfITUgIAGibV8/wB9TWgAY0nV0kx/T4OJTvBYQrMY5rIXk7nQKRzNNXrOJhV0oCei2n7HCxzqoLPl3dpNagRqFXVRY6VOisCYDabAwYMWMGfvipmcEEbc0Zg8U+MZWkonI5lFrppWERPCp68z6zJxYwEvBd71W0wMhfgRrqdym9bjwqOdROkWHPFPEo5JWDKLood8QjZYSPOv3tYwbCJPIDqeg88DxjLHoEVDO1kYtEjtOVzAZGMU4CH05+5xbh8LTQTuV6ONhiLXc9/VBcbzwfM1XQQrsYHmAI9LYhHGWx5SsNjjUzgPL1/tZ1MxLMBykDBbzqEG06FE8Gz4o1ablQQbEsuqFaVMDqJnEMO4WmeDYx8mV/TTzAtPM4cvmMxSR5VWJ74IYQNogina1x03Y4niGsjBmA1rXxCYzRfp4w+M6Xp5cl0DgnCMiKfdJRR0ZQpLXZgBuTzOBoJ43PsAeF7oGTEzONlxXIuHJHEq0IaaUmqMgvA8ULHoDI9BhpCLTaPGduxrbvqtT2hqV8yr1HZgCwWY8IIMLERp2keV5w0Z0U6YxtNCo2zoOXfQAAUZoH70X9tXLGS4gAOICuVfHcq3CQsY4UNyhUz8hb8p+caFmwRRZRKY5jiGilaCdJF+ZNvzxGQ0FTFGHyWUp4zxFBSp0jYEl4kyLQIgdSd8ebEHsoqMuHbO+3cvqlGWyLfo7JTYfrE+qdgXVWnz08vPFbmZXV1STGB0WLBO3LzP8lWnAuIgVlaQERfZVUH8hg0gAI2Vo7ItUBkuMtS0lQupkYhj+yTqGocpibnCOqshFHBYeaN8dGmmxl30aBz62Ubx6mrmg9G/e0rqN9SABttycVSkAWeSP4LjH5HMm3HXx6pD3pBYbHYjn/THWjSwm3bAlPuz/EalMEC6kgnrOwPpe+B5ozI3KEm47ioI2ta7V/QdOp+yOr9o6mZU5WmkCpBYk2ABBE9Lif8AziGHwTmG73WWkLsV/iibqmWU7GVmQKKggp4StN2APOTABve2G3YaAKA4Y5oIc8D1QyZetT8B1kqSJVWg35WwN+lPihJ2yxvLSktDjSkFaZALLcWE9LW2/LnjuVy0r+J4dkHd3I0Fcz1SJ+DuS7lT3aU7HkSQY9pkfGCQQAss1taovsoAF3VSzQNpgAyfOSR8Yt/TOndV0BzR0GHkmkJ5DmqPtBYfpW76VQ6gDcEQ3S6/l1xPEYUQNDgbXMdhBCA9psKZy1fS7VAB9IIBFpLPy8iftiGFNuHmfooYLWRnmfon3AM6UmrJDlhcm8AAfkThwR3U+OppaZxkGa1UxHeLLQbbHTC7Xb8MLMeGtIdslPE205ruv2SLiAVCx0yS07/VKkwfvEXwuYLb6JXdi1uMzWah3SVB3QgBDpBiRMQJZvDzOwPvJrqBzInB4eWd9RtJrolwaqHbwNZiNrxPTEmuaDutVw3t4sOWSRkAE0feqbdl8vVr1AEUxI1NyXe5+Dbyx2fEMhaSfQdUQ/GQhl5lY9m80j5Q5SJpstQ1CdyajsQAesGSeVsKJ8TOwPdmyjSvGgLWda8Pmsb7nwUfwPsNmMww0XUkSzfSJBN2joOQ5jB78TlGm/vkrTxOZzKaKPVOeOdkquUKtV7tlcnQVJMEAGDIF/DbrfEI35ttLSaVhGpSPs7lFbNIlUEpPiAMSINp5TtODI2CR4XMPF2jsqM4jwPvWotRgAvUJpk/8sByEFzJlYIO9j1xJsFE5eZ+/wCE3jwGI72Ruh5nTT+QhDw6tlxqqgKTLgBgduYg2mP7kYjLG5opyhjO3DM0mw086/gpxwntA1EqWmA0g8iNJiPePnC04enaBANf3UgzHEnNd6qywcksNioJn0t0EnDGOQNdajhpxFJm8EoGQrEvUpXRRrNyCFJj33Atg1mJCYfrhmVAueKZYU92AALDqW2A3NzH8sJJIjLiTK3Y/JH4PisVjPogDxArp5RY+WGcUtjXkjhxPDucQHL3neNzBeQqxy3OLD3yrGY7DsacrhaXv2hquGGsqOQBi37p62xe08kKydrzfRUPCuE5vujUNFwg+rUukgQDIBgkCNwPzwuxWKjL2tDhZ9/FV4ySGTCvDv37t66flK+K8QcUmCN9XgYgbjpPIcvOPPFkcp1aSk2FxeXSU7bJTmWYhAADFIEjnck/AxxhGvmVa7iTmBwZz+66T2P7J0KlCg1WtVSs01F7sroX9yAVnkDIN7+RxZ+iY9lnmpYPtoozIw6He1O5DhFTM5mqhCCrTMMXLAGDGqOnOOnXmoxD2YSMAuNa1X5V8XEsTWSOgfHkq3iPYoDSaFVSbeE2m0yCNiYNttr74BHEw2u0boRy5ctfkhcRh5JZO1JJPO+fl+FN8FzS03YgQ6NpM+Qge4Mn4w8wxGhTHgzGlkp5k16KvrccOlDMSQDHOef43wcXo+PDgl1p6O0pFvzxaNkB+kBXBsstNW8alxN76bfBjCwlZi7NLr2S7NZfL02Wo2qmrM8mV0KBP7JFxF2/DGdk4nJLK1kJr7lNo8I0DXVcfauhqM1NSlOfApJJCzYE7nG3w4cGjOdU1YcrcpOyKyvEjDUyRpYEGZiZmfaMSxL80ZBXJmfqGGMbkaX1W+cybBCLSyIFE3JmdPuTb2mMLmO7MttL24ZuDbmlPe/1rx3vyQNHMV2imqOzdAJO/l52nDL9SK1Kv/VsAu004RxBnM2GkBZ574XY2TMbSfHTdo8EL3xijrCwYUPdonSAD53M2AnlgaGmiyh2VzK1pimpUjxAIpggRqi8j7x+PPwAcbW5/wCPtY3B5mii4mzz0/Cc5Ph+YzEhU0EQe8I7sdN4Goek46YnuOmiauxMMQ1N+A1/pO6fDs1k6b1dIZWTUSgJAI1SxsLGQZ9cCYrBSOLXfHyWSxxYJZJGDTShzuuiQcP4l3VNKVIfrCypqOwLRcjnHTywPicOZnW79gHxO/8ACCjkEY03cf4XVMhUFNBTX6QIA/P15zgEucBrzV2ULXjuXWvlKlMgEhCUJ3DqCVPyPgnDDCEBobX5Q8sd2uF5Tieipqmwv/I/f8cOIJA1+qpwLg2QtO5CYVOLAU1gDVFzJvGxsfIj2wRnsAhbPBzh0LXD3Wi8ZriHfK0gEhQTE+kXOKp9atLeOFpgaB1TjjlAfoNNliWcgcv2Sd+W2Ky7MwEe91keSj8lTKhWOn/mafCQZB2NjyMjrit7NVwt2KuOC9jGNEq2Z0h0HeIoErO8ybrIAm2wiJnCyTiuXVjbF8zWia/oXA5nH5fJIe0nCmy9ZqUqZiqpUyNPiiehm/xgqGZsrSWc0HJEYwQeim3F1P8Am/Mf0xfHo0lcgNMc5O+PVAYyoUBUu5gXgfjz8yfLEwSKrkqLcDYWOTy2V77vETQtOmh8RkGp+96ExAxXM97oy1t3+UxwJMkrQbq9Vcdn+0ne6kaVpLTP7RFtmLHe4JMiI5YTT4f9MBl1dfv0WnxOEAaHN1JPukZQyvC3pFhl1YSqMrFpUkgKTLXBsAZscR/Uzxmyb06Abb8vulb+E5X5HD16gcvRQdbgZSqZVkppCBnBBeLAKOYjc7SY6w+Zqy9tVn3to0VUZXiw78XiDy2AH4ADDfQaLTANbFSjsrxRjnKlZSQDq1tO+t2Ij2IHthHjoWvYR8EsgmY2e+o+dqy4N2gVSKlRidKFY6kNa3WCcZ/E4Rz2ZGDnfoUxlnYIzfVL+OjLigKtJQtRnD1LnU0g6oBNgGPKBhlw6eXt+zk2qh6V9URgcP2VuA0IspK3GQTTA2Fz+EYeHdHsIDXElHHjb/uz7nAsmMLXEN2Wcn4kWyER6ha9lOzaVZNTUQBBWQPEZkn93SBI3NxttgTH4l0DQ1m5R0eGiiiaKB53V303VvQrUatRqXemAkMjjwvMyN7D2O+Egw4aA8GvyPoiHwvjiDiwa/Ee/NQHbjs/lqdJWyqPTfvRScMxZbj6r/TeBMxfGhwHEXyOLX9LQeIa6FoeTYPv7KdocO7g1O/H6xQsLyUlgAW6g/gcHOnzENrT8IGHGPDw8bBM+HeOtLXFMQJ69Y+/xgaJxe7MUvnxTp3F7vTwWlGi36TuUPiLEb6ZWPQQR98dkPcquf53RfDcKMTJkcdNz4+HqqT/AITRFPTSRUdv2iDBM3F5gRcEfGF73uJpx2+a0seAwzHlxjBHx098kl4nkStMgjSARqHK07fjiOHxBLspSLi+Bij/AMsOg5j8LPgtBge/0+H9n+IDwj1ggj08sM4mlupTLgOJEkHYHcH5H+V0rheZpoyK8u4AlpPSABBsBg9rQBZ3Up87w4s0HRNlz4Fbu2bUrAi/MGxBxwnvUUOYA6DNS5QOE1KWZ0srBBmgVe4VoaAAdiQAbevTCuWmh0YO3JIjG5s1Vpa6SlTCCQWE1CbpmQlEuxsgLE+QBOGGGbYa3xVYYXvDRzXDeN5OmjgIsKQAIJIYRuJvyg+fphrimhptqt4zg2YUMxMeji42PHdMeF8AXOZR6dNQuapktTbbvFm6H1g6T1EbHEYpaNFAYfHSxigdOiw4Hwd+9bKuAlRQQ6taobaifSBaOs4tzdoWlVT4qWX/ALOQ0CJ4hTOvuJ8LOCAZi6sCfYMdsUEFshaPNBWss/lRlZUAMfCNUWi+wFl8vjfFzxTdFbGRnbZ0sfBL+H9p3WuKpYmTBE/s7R8YAlwDDFlHsrfvMT4uz+Hmj6HE1esWYGooTux1iPPEsLD2WldSfMrOT4STHTv7KtKvpfRKn4aaYplgCCywVM7ap22M8sFkHKULiOHTwN7PLehOgP45LCq0sT+8dh5flitzjeiTk9FmaYLOskRAPK4PTyOO5sgBCJhmdDTxuChsjnHRKnigEBSOoJBn7ffE5I2vc0rTYXiXaPaHefqmPAuOtScwZDKVI9rH2IBwPiMK17fX+/kj8XimGIl3LX35prmuJVK5pqbJTET1Jk3OLYyMuqwbnF2qVPmCKp0PYAz5wDb02xYC7Lvz+6IZM8tDSdF8y5JrVA4Ap6EpmBchaYg+bR16/HZ3gEBVSkWm/ZHhyvmhSbxINYZgSJA/aB3AkLHr7YX42cxRktVkEfaS5T0VL2m7HZdsuatCo4dFYgFtQaNliBE3gg8+eF2HxzmyBjgNTR6jxWjixskDcrtgoHK0ijLIEybjnBYEg+RAGHziQbHJZ7GTGSUuGx5eaIzCaW0yDEXGxtOA3NooNzyDSedmeKsUrvJBLfNgJ/AYExzS6Rl+7/pang1yR5XbA/yhMlmmFfVPO+LXRt7Olq5GB0dJ1x6HCi8akJjaVJa/qAMVcP7ud/T7rO8QaP0pvkdPXT8ojjPDzmQmmDKgknkFnV+C/bDCAlwFckuigE+FDRoQ7fwKlOAovjZyVkkADmRBi/pHqR1wRFVJERWiAOdMqxNyrat+bD52+2OEkh1+C03AmtBa4bkG/iAmtHix0Af5x9hgCVhLj5LUZQX+iY8Tp1a+nu3RVEEszQSQNh1wPhsjHF791mOJ4SeVwYzb5/15r1xHOD9GCCBUDjWQbNaA4i17THP3w5bIHM0VPA2uhxro5RRo6fBHZbOzUJnB6cloyInM8T1V0E7XtyM/eYGKHG3LsceWElMW7YqMwaUQhlGYfVLbken88JMThbnkkrXkefJDjhuaHNeu4HL2UNX4wqNoJEq+k+2+Fxa4jZLRlKfUEbN5TMqFJBpMEvGpoJABtafbB/D7zlzuXv6KAlEMrHA7FSvZDgeXrUXOaQs1NmURUhTblBmQbybXG98W4/GiNzWgWrcfMzGvAH7R9T+E84jwtKSU2yKKtRPEBP1i1iTuZgibXbacLG8QJeS/QfRAuwlNocks4uamZzGWzFOmdZpjUwAAuwIXqT9YPSQMOsKJSTmGl6KmTDSOALWnxKR8T4fmBmAzoQE8JggxYkzBMXI3xfKHZrpDuwOIa3MWmq3SHiFV3gi5vHtP5Y6LLQUIEvORpspsNQ5iefPzv9jjxcRryRzMdMxu+i2qMfp8z8csTY0Va0vAiY8OXf8A2P8ACJqqTSLnYWHqeePFvdJR/F8UYsM6tyK+OiHY017oOYESfn+UYhENLK+fBfM3VHidb7Geo3B/L4xQW97L4ros009UIlAajTN9JEjFrzlIcrXuLXZgVZdmuCZEKtLNIwq1G+sMQaYnwKeV+drSOmAsRNKSS3YfP+k/bgJsRhu0f50vHHeEU6JVaNSoxrqCEcAMuknmNzv022xdgn9s17aqktfw13a9m0jrfJKqeUphWdn01SSD+4bAWOmVJubzcHbDUQDKMyPbwgNLcxNc9vkgc9UHc6g0/skdNjvztbyvgaWEteXXd/JLuJYH9NICDYOyc9nM8QjLOl1CrMAELJZhO5na+2FWMF5bGgv4qzh2UPcSnPHeJrTya0gZJAkDyj87fOBYIQ+fOreITd0+P0UTSqeID91SP+ok/cj5w6d+xKpOvgEwpXAJH2wIGE6qoCxayq5pMuxppJC+GZsxP1QT0IEQACQdpxbLB2uoKb8Ox/6YFpFgkfH+kPkc0WqAAE84EkkHlbnjjoXZSButGONQuGVt35JtxLMv3XiBVjVCsLyIDG3z8YjBGI2FtclDFlj8KOl/n8JrV4quXpNTEltOn6r3Fyf5CLjlibHBgIA3SR+NjhiLW77Dz1s/NT+QqhaRqQCQSQD5sF99pwVE0ZQElGqB4rlyGWIgosRsTYkfcH3xItNHzTbhmKbh3lztkI+YRUUs3ik2HP8Au2BQxznmhonh4xGx1g2tMnxKppao9SoqggKFYhdjaBzsPg4t7BjRQbqsziMXLLIXFx18U34lUmmlRbqVHrBMyfOSQT1vbYRjY1pI2R3DsS+XHRukddCvkUNQ4tDTODmyLRyOa1pJ2W2XzjtUaptJtPxikytBvcopkbpGhtEDr4b6IqrTCtoC+NvEWaZncx5HaIwKJT2mqvnaI8O6Qa5QTQ8P4WWTP62jUaWPfaierEzYf/Ue2Ivb/jyjpS+dQyZpC8+7K7HkuLhgon6iAcAMedB/9iEY5qg62boZDMV8npY6akq0idLqCoNhsDt+E4uxmBc+axqB8VTBO2KwVpU4npWZnRTt62GF0cIMu25Whw7O1kDep+W6P4DlVAXMVqhIdfCoMQDzkzMiOQjrjTwRg04lHYyV2sMTRpuVS8TTLsurQJMSwMMTsAYs0mBi6RjeiW4d84dV+m4/hcr7baKOZqrTELMp0UMAxjrAtgZ4o5BzWZxMZZKWpe9ALMbNLfA/r8RikPD4h1VTiMg9UrzlNiFdZvIgjoBf3GJxP0LTyTTA8TfExsdaBfaOaYqE1SCxtysIxa40KUuIcSdimZaoBCcUl60oZUWB6AWn4x5rhlpK21SpP/TdZ0SqsEMAWBsRAFvORe8YgGFxzdEzj4TK4NkbrYutiPBfafB6y1GPdMIliTAmJi8xPKMVZXAjNyVMPDppJg17SGir8ktp8VJJJMk3nz64uyjktsyUaAbLTtzxz9IrBgYgLcdY8R+b45gYRHFlO5N+/RI5HxsJjB1G/l/SHTOpVeyTay85je29+uDw9rR3kdFMJGljdx9Ebwrg/eEaikBpAV1mYsCJne9t4xQ6Rr9Al3FMLO9oph0ThqGXINQCWb+IRAg8wZPP8MQyMdqdfBG4Lg0VNkdeoGm1GtfmmOfpUqwpq1NUfSRZRP8AlYncR0xa6KMtAqlfPw6GRjwWg3seY8lFVKZDFuVx76iT9gMLS62UsNLoKR9HOKqgHfEWjRca00gMxSRjtqHMxcD53HI+cHHWupMuEYIYqZzSdAL8fYKJrUFpMVpvIYL49rQCR5b4k92qf8IwwhdLnFlv8nTzXtqTFVGraopIP/xsSft98Q5k+CX43Fuc1+XVpNg/Fv2W3E1SA7BmYwAFsT4miTBgX/HbEo6LQOazlWvXDlLFqaot10wCfUXJJmF38sXi+SkPBeuI5c0SKLrpNmE7qY0n5AE+nliHaObbSo2QaSBOHufEaTaNixmPkEAeuLx3W2Ve5rgLrRec7RPchVmNYgbz9X4Am/tjjXEm+SraSSSE04fT1ZekGBlgw8X/AMjQeu2IygDVTa8xyhzTqEDl8hqpuwD+EqCYtJswPQgkffHiRmq06bjJ5YyC3unS1s+Zk225YpYButqZNgiXzpIWSfDcHpit4N6KM72Mw8jnbZTfwXzg2YIq0nIsKtOBfk4JOL2DvgL5lBo0k+C6rks7TXMVKh0gd2hm0AzU1N5EjTJ8sWNEfaZqF/2iSTVLkfaDiv6VnM3VS4dpQ9QkKD7qJxY8W5Cv3TGhSfuamoywVTvMXvGBMjcziBqm3B8QWYuMOOlkfEUPmqB84NFIDYAADywczYLUAEucUyr57wqmqNUAev1D8MeeeSpYyiXe+iieOZzvs1Vq8gNI6WUL9ziiUblYzHuvEPI91/K8mue7WOW3vPzgSzR977oJ18kfksuHBFQxsQZ3JgxPQ7ctowVhYQbJTjhGCbiJTn2HIc7VDk0pU1LGjTJaxBQSxgbkgnDJrWtGy1R4fA11MaAEj49lKL1ASi0nIJOgHQ2jdY5SOfUHebCTAZhok2I4fCMUxg/21+G49UXwWpWrVv1YYwbkWAEzE7C2KpMUyFud5oe+S0+IfDEzvUEdxzh2ay/eO9JpqnSseLU1rwJ2B5gbYq/UMmBcz6UUrxXEoDBUOrthprr+FEJwynSqhaqO0XKhhEDfxAiPnEi8jU7LNzY7EQnLsVj2gy9J9LZdWUbFGM25EGSfLc4sY5vJL2yOzZidSsK+VFFEYHxneG2gnly5HHM3aGjsm3C8XIJzZ5L02cFo53PrzxGNmU6rUOnBbYO6ZJxKWQs27XJ59fvi4br0WLYQQDsa9UbS4iajuV3giek2nEJX5Wlyqx2NbhoS7nyHihuIhUo92CSdauZ/zKw/Kf8AVgNmrFgHatCWCqT+z98TFgI+DHuijDMoNLSsDTh0JKNsf+xuh5TtiLWhwIPvxVeBxT8JKJY9fDwRmX4XUqpNMAgbwRNwLAczyjA8uIZG+n6LW4bHxvfLI071XoFtkXOlyRYMFn5/I/GLHtOW+qxpxL3MyHb+bRbsxVESPG17CbwR4t4AG22+JQEl+Qe7UY2ukqNvM/VMslVSjXK0kQmILHV4iBEb2nbBsjmsdlaPNbNvA8MYdQb6oDilUtWDNRCaU0kFjBPWXaZg9cDOdZJqjSEk4FH+oiLSSw3m6ivzss+M0SKaFAVDmHWZAI2YG8qw2MkSCOWCHTvlAD+X1VPH8O5oDmm2e6v306rHIgOBT7zuxMG5Fp3kfcH5wMXgO1WZBCK4jTisEBH6pB6dfznFj6yikVhsI/EPyNIvx5phwPiCKWXuwwNiQIbzIPOd7zOIZGvHitrhMK6LCsjcaIGo5Wev0U72n4eKFc6CNBGocon15c/KY5Yix1d07q04pkVGQ15oLLUyWKwDCg/PL4xYWVqVnOL8WM47GPRvPx/hMstlREFipI+pRYH0/dtiq++EiFFh81jwh+8oVdZLKd5JuPpPp9X2xJxIdpuNV0OIboguG5QUn7sKzGJNT9mJsB1JgAjpOCHyNdHbVx5sWmFfOju6q0w+qRTMjmCdR9OhxW0ZTXgPuvAuZRG6BOfcFUO4tGLmv6rVYLjLHsyy6O+RTeulcharQqhggEyfEpOq1ogdZ2xAyhx0VWL4zGyMth1J5pBmqkAKOdz+AH4/bHH66LKnVHJWGgHpZfYRPt+OBy2gVyq1W2aqlaaJyKyfSZGC4nZWhp5p3wOfspS0/wC31ReR4tppqCbA29Lf1wY0nKtjnaV4z2Z77NpRVhddOxIWQdTEgj9k7dQMD4h9a9FleI4ktxjXN/09lXPY3OjLUkpMAKnetTeDIaNZDehtE8tOMxjQ4zvc03QBHlpp90XK/wDVXINq+9Jx2r4sFyrkE/VsCbyDA87xiXC3EueOX5pVQuEJMjuQ+fJcizDFtA8iWnaSzRJ3IEG3UjDx5Aa1IJbNE7ofiqNTSnUBB1hhIvBB26XBBt6csdbTgoFugKwzCKVp3JYqdX5e+J6NFhTikMZLm8ljluEEzL2AmLAkReJO46CSeQx7tRVkI/8A9Sfl7o1THJ0NdZUTwjVCTy/8nc+uJm680fwXDWTiH6+910jh/ZjK0aWh3BLQSVpkW5R45t5zMziToQ5uVxtXS4WOb/4/C8xtKu2vZSKKvSpsGkAsJ0sCtmYmymRHIXxRLHkANIU8KimBELqcBseZHJSQod34GA1DeCCOvLFQNpNPA+F5jeNQhMiXQsGXVSbmLxYC46G19piDiUjbaC3cKnlojM5SulXVoQK0HbUwCwp6EzMnofTEWESh97qwOJYcqHyMw8Tci3n/AGcVOugEKL2TsVNMxNvwiP6YlHL2Ujn15LS/8ewbpZ87hpWhrn4IUZj6iN/Le/n/AHzxU6Vx16reMgAIHJBNVY7kmLDy549mKkYRmsLWhXMBCfBPxO8dP/GOBxBVGNwTMTC+N3MfPkfQohctS1FO8JOqFZR4d4nab+mCXkHRY6L/AI5URknNGiaHJDNW0uxnqJ8tvwxaa2SnhjgMZH5r3wnP6QQdwbY4wZQt2SHIjtRmhVXLn+ID3E4l/uD4LNceaBkrn/CGpsCIF2UAee11/GP64GLzm8Cs1I7M4qg4XwolZBnUsieTXkHy/IjAUmK7OT6pzHwy2Xe4BHn0K88O4UqQopyIYOJgT4DEyIAIbFrMUxzi923v8LmJ4c9jI2NFuIJKHylJXqAIBcW+YF/vg5uVzhWySluV2Xoo81g6CwXxeuw3PXEgDm9FPkv1RALqDGkEE7m+JEAKyPuscfeqapxBlpHV4xIAB5bwfWLe+KGtA2VLnWv2WoyzHSbqIA5mBaeYAm/KPmRBulBYVW8Inqcee2guHZb1/FpB20oP+ofliLzWUeCtYSG2PBD1VIWFW29wwO52mMEiV/NMv/UJ8u+q37IUgtc1WYE7QOUkczvYRtgfFSd0BB3ms81TcazQV1i0LTqEjqDBn2XAL47IcOYI/Ca8On/+M+7VfwXMUKpZKyrURhOlhItMffY4GwTxG4k7KzEjMylPZTNGjxWpQyyKE0Pdr92Hgl1vcqxAA8/cO8OXPNpbHE58uQK84zQoZsBMzSSoCJQ6RKHYhTvzBvbywYdd0d+ja5vkozjP+GyBHOXvUMBA7W3G0D92Zm20YpdESNFTJhI+zIZeb5e+ihzVVyWVCvi0hSZggAb23IxTJsBSWPbQC04Hm4zNVXUFisAwLHUssOhPUXueuLIW0AOgWu4a4GFjQeVnxPirE54agDyv99vz9sSP7qTIN/xkphmeO6qOY7w6k0aYPMmAPvGLJHf4zaDhwwEjMu9qKoZJGEnqRv0JA/DALBokfG3NOOeT4f8A8hTvA3qsjNTeNJA03mDuRyPpi57KFhJXCtlW5PhVSrNPTrYDxiBFzedgBPO22BmRmzl3tdayR5GQaobNcBrZeWZD3Re7SCD0Wx2I5mNX2xFzXNbZUpsLLD+8UhM6pBCr4mMiPIDf7YrDA8pnwbH/AKXEAvJyfIXz+KWnMljPPY4kWaUvocczXAOb7tUnYrIUq1V1rLKmmQP8pIsw8xBjEW6bpbx3GyYaNhjOub5Dkk9TIOMx+ix+s7zu/eYB9PyxJrNUd+uYYBKNiL9F0nhn+HrK6sTTqaRJHiUTy2n15X5YIiaM1uCzeI4u2RhZRAPrp8lz7tTwzuc3UoqukahpB5BgD7gTE+WPSU5/d2WTxLezm7nmEmq5JhUZdUEMVgg8jE/fFju6BaeR8ZeALGtJjRyLVNCU5ZgYAJEk3BAg+fwMUyPy5i7YBLJ8VJingu9Aq3Kf4d5pYINLaZLESx5fTv67WwudxCKwCD78VT+jcDuF84PWKKabWZCVb1m/4YExQzSZuq12CZ/4sflXwJQ2ZrKTUgnSZAAJEyCWP2A8pwRDF+0H19Nlzicxgw1/7HQe/K0p4UwUMxbQo8MgbDyHlIw5wURkO6x+Ew7sRJkCVcd4KVVGpFXpnYqDGwG8XbwkkGDfng1+Eey3bo2bhk0bC/Q1uBuB18l94dlDWRkkKaYIWTEwb/BnAjhZpBPFReZQr0DUUKDHiuekCCfv98Uh2SyVQTRtFVXKNTSmCSBqDSbbgSdoNyZ3nbHmWbeV4WdU34LwqlXqUy7NoZ9I0xdtyBq3Am5gYGxOIdRDdKFknl/fII3BYJ2Itx/a3U/hO+03AcuaK1ciratWhkLSPpJUyxtBF7/GBMJiXyyZH7/ZXY3BGAbUox+GNcVX1sADCGw3GmT+UYdOeGoH/TRDooB0IIJOy8gOp+cUvBIsqDS4FH56k3d1FB8WoCWO12mfQDELa11EaBXRPa12Z+yp+AdjuIVKNJ6DKgfc1CRYXDGxPiBsAPPHexY8aile6R7nZhpfLogOzveU62ZFYzVFTQ56lZBjynbB0LQ0UE04S22vcd1RjjDEyxjTIAjbp6zAOOF2pTpkDQ3TmrHhHFVNOH3A3++CIxYSieIh5IXESrADReXa5IPiJ8O28gk+owFdm1npCHGwhsgqoS+ompDSOQAJJkz5WxMuyu1TLAY79PLTz3a+HijKHFSXY77D8cebva1TMVDKwBjgV84txmKWgbTqY9SNh+fxjkjs3dC5JiosMDK8+Q5lbZjIUmaRUcCBYG1gBPvvijtGt0WEnnM0jpH7krXsPkqlPMMagSCJqLzE3G3hHiAsOU7YKYQ5yKwcAxEuU7DddJ43xYCkEWB4gTpAFvqi3mB98QmdyC02AwoD81cjX0TLs5nhWVlqgOkaSGuI22xawh26Fx8Abo1Qv+IHB1y1fvKQim6eBf3WJhgPKAI/i8sDSYdsb7bsVnJ4+z06qFYLpUkwxkk8oJtOKXnWgNk04bxd2FcI36s+Y8vDwVJ2VzK0SGLiWIBE7DkfecCF5DqrRHcZxrMUGZDYF/ZP8tWpfpwzAILNTWT+6wGknyJAHyeuLwbiLlHBySSYQxnYaff5KqfjRpU2YHfby/vfEcPI5xXmQCSQNSL/ABFy3frl82mnUgKueZFivrEm3ng2TR1pTj8P2b6XP81U7yorxfTfzgxP4D2GISG6QTHagJ32BpKuaQ76db6j6R7b/hhNxSVzoSRzIV2CGeX4rolfipTuaamWdwWI8jqb25e+FcAzBxGw+vJO2xB2Zx2A/gLm3aPMgZisKQgNVIAHm2m3lJJ9hh1DF2jWuPRDYXirsM4xVbdf5S5GM6yxBQHwxyOzTt5EHbBeQNZpuhuI4+TGEd2g3l9SVvxqge61IIV11iOpifzU9GHTBmHn7J9HYofBYgRS2Rv7/tJMnxVjSYEmdIK/6YjmPK+GUkpLD5J/iJx2DnDeiiaXDi+XNVWC92QWUndTAkHmQxgg76t53Ul12Vm3m2gL5kqUSz+FF8Rnl/e3niDmW/Kh3C3JVxHiuurIJ0A+H+eLhGVMNKccC41+jvDCSqkLfYnc/c/OB8XA6Voa3TWz4rXcPYz9K1jTvqVfZZ2ekFVtNEC9JRAN/qkdbfM4WZ+wcSNXdVfisMyQ5Xi7O53rp75KM4lRmpXVRIAAA6wJj++uGIcXhpPOllsZE2GV0Q5fwlS5UJWpgE3Ox3HkY36YskcchCC50n3ZXhf6WyB2Bph0NSZ8SiRo8ydvQE47l7xPRWN7zha7BwLjOvWBsHIHzbAWGlcHuB62PVGaELlfaXPFc5XqNA7yq4H+iB9/54aQv/n4JrwV4LpIzz1Hpolua4oCyxzEnE3kWtBA3um06zfHtFJwGAOkgepEDBGbK1KcXUcD3n08yppK5SgG0WJOm8EkXLSeg6+mBR3aWSaMxyhCZalIsN0Y39Y/A4qlPNel3KxCgM5QzJJjYeY9pn2xULLG3upjVjPNC5yjNNW5GY9iR+WCGNpRJ71o3JcUIprYG3MYDkh751VLx3iqfhh0l2AguZv5CB95wfE3K0hbLAYEYVneNk7/AICKz+fDKo0+LVGqfn7xgZzhdJzAzLZvTonfDKvdlSkiZDefO/vguLkgZv8AJeb0QP8AiLng2Xy9/GS8DygXPvA98dxJ0CzfFWBrgoDhWSFd21ErTRSSRc9FAHMk8ugOKGsBJJSkDVespk2mkHEFtYC8x4SZPoRt644G6OVsPNG0s6aVcqYgOQI/dN1/6SMeIzRei0PCXjsXM53fv4Jlne0WpFg72wNh4i0m01w8Qa8rPOcZapS+o6adNtjaWIUYIlN0Fn+OyDtg1vIa+ZQORrAoryCzHSRzHiHi97Yg/ui0lj/eEf2bzvdOS3MET/q2+2FuNhMkdDqieHvayXXmFU53jiU6ZqAjvNJFMecb+2+AMJE4uyVpzTTEzCOM67qKSrDKSQVUyQed+fr19cPQ3L4rRYDhkbML2T6dZu66/wAIulm+8WoiKTAIU3J0TYN6ARPpiz9xpV4/ARsikm/2LSD5+Ce8F4XWbJMtSkytSYsmoRNN9x7NJ/1YlkzMyncLDugextuFKfy3YevUd6lKmzobqsgbkyNwSBGwubYm2d0jcp3RTu3kiutEpzeZ0QgO58Q5AAkx8hT7YrAptoWVA8UzZModgf7Pnz+cThYRqoMbSz4ZQojvHrU2qBFB0BihJO3ig2i+2LcwBHirPBHZjL03po5keAXG8m8Ex4gBAnnGIPeGurc9ERHipIRTSq3hfFgKYv5YS4iMl4W00fRC+0KaMKlWJYEMIMSAVDD3Emf8owc52UtHSli+IODsRI4dfpopnQO+W9wQw9IsPUiD7YunIqxzpBNq0x7I8WOXQAbVAy+/hKn2k4mXAB1+6XWuoqu7PcZVKdzFi3wQPzwvAsko0d1qjO2GcDjXAuxf0k/1PxgvDWS4jmfoh4p3tdmaaKQZSmXMgtKqWttAvg3dM28UnDc5W602JBZwQTvy9PXyxAusoTGY6TEUHbDYBE5yulQaEYmnoABgwCSZMb8/Kceeaojkgx3dU14PwmvUVGpJqCopMETpaoZMTcDQQY2xzI4jRWPicTYHRJM1k3o1kpvGoFtUGQfpuDzB3xXIzK0gqx8ZjDWu5WvWZpFlhEJVhsJhTs28gcjAgQceZJYFqgva4NPNC0aOkaemOO1NqsuBKc8Jz9t/7OCSaX0BpzglaZrPaqiD92J9TE/lgM6m0axuVh8U+GfhRfBrNAgQy3LznxSr1KYcFgiEEaiFgmSZFweXtjxAdJrqB7KqfwmPEP7SU8tAnGXytEUQ9CjRcBtWnSDEbHSV3HzgwBuWwFMYSJrhG5uUeQ381I9oxGYpVkUKsAwDADFXNhsBABPr54BlbvWmizfFIGwYl7GjSr9bSriWZD1gpX9hZPXwr9/PywPDfZgpYHOY7M00UrqIAxInTyE9YOLeWiLGOxDWaO1KbNQ00lp2BbxuT0uFH429Dgdx1tL5HOcdTqsMjTUOsOCSwtBFsceLC6xuoK95iqrVG0zAEQd5m/3MY6WAAlQDNVplhL6QCeVgTbblimidlFxJdaFrVDrgbmIAuZ6R18sGsaGs1Ww4TinfpmsJ2tX/AGZ4G+V1VKqaajgaRI8KnfbY8iN7eeA5ZQapMDMJ2gNOlqp4JxBGQ6qmhPpWBdheWPImdgZjFsLg8WTQ96ofFwOa4ANs8+g8PyiaIWm5NOr3ikCA0qR/9YBx5rBG4kOu1A2+MNczLXTUfNcQ4+2rN12Ksql3iQRIBuR1G+2Lng6eKy+LbUzgOqH4O41PVdQVHI7GZkfFvfEZ7prR7pVEagBOMtWSvrZlswZPP6SdXtM+wxxoLQ3qvOdbwUJ+lK1NqQADCCD5RMe1reuLS3K4+K5KKcgaeobHcgfjbETG06lGNx87YQwO02VrwfMLo0tAldLe6sD98AuPfNoMigp3KrpZJkkMZPSBt7/9uCZ8uS2+CqCJQKqqSJYExPX89pxVLMS7KFxzuS9Zem7gkAmTHkOv5nEaoAAaqbi4tACF4gEfXuUZdHmpBlWHv+fXBsVM7q60gFAcOQCkjEwTt8b4tcArpRTGj1RFSorEeHQk6WK+LQx3aLSCBtIiD5Yqa41mKrc3oNt1pRy1IIySGKTDqCC3KCpJ2P8APHnOtys7hb0Kc9k+1Jy+mmQCoU2PObr8MCcFRbAJ3hImzQgHf8Ws+PV1cBj+sqBYR5vHiaSIgtsCfLbFGIIS/iNB+grRJcghYNTJYA7kctoN8CftNpSNCqFcnljckgkm3vjjsQAapaeH/jznxhznUSNq2UhlMjVWv3asCCJJv1/HBLZRIzNSFg4uWNzAei2Wqe89DaQQf7OKqACbR8ZaWjOKtesxxR7wGn02xcHDqr28RgLbYbRHDM8dJ1c7wcS6pjg8W2aOwfBO+B8UZdZBiQT+eL4XEWrnAOAtKuM1u8rFJkKq/dH/AJffECO9fosdxl14p58K+685mguqmT9ToFI6ASJ9ZAj0wJF+0jxKTOKHyuQPeKILeIRAuxNlEdZ5eWJXYpG4LDjEvay6HM9AN10rhtXh9Qfo9ahTdiaalqakOXLRpDzqAUAAwQMXAMIApN8RwZuXMwUNTr0A39eSH7RdlaX6SWKvS0mNShe50gGCZuTZRAvYzJuePjDihn4GJ8fasdWm3O1zvh5D6WIgiPcSL/l/4wLJbQQkTNHBaZLMPTcOCVI3jc/5fMdcebpqFAAjRN8rk++WnUy+YanmNNV30CNF1ECCD4gxk7yDi6rFO1vcImGcxqj4Xx1quVp03YltJQsLnWpI1mf3tz1nAgw4AeDoLseoB+q1XDC0t7Qdfl72X41NBCc1hYBmbcusziusoronZp4zDmnOS0l1D1adPyYkE+W0e2Ota5yAkkDQcrSfJLOJdn88AcwlWnmFSnVRSD4ipiFhgAdtMg/mcHts0VlcThXCQkedLl+TOhH3jSDB3BCtI9mj7Y6/vac/5CCAvb3smVNQEVUBXUoNzPiZVBO1vTFNkvC4R/kCBp5QCqjMxBq1IiLqtyxjn+zHri97s11yXnEG/BN8pQQVwpckBiBpDCTBiegmMVtOneXCO4PVeECq7MWMaio6EktHtbFEgFFVE90hHM/gQkLdmUkC408p5giCPeMeczLCFE6NCHy1cM8sJmw8t/z/AAxCJgFWot8UfwbNhXopyLlvuY/DFrN1ZeqVmh469MWAdkH4ofiCcWP0da6RWqJo5SDptCIsggQCSI32N5t054m4OcQAtHg2Q9ke1AObQeFC7+JCApq1KoUsWDEEcjMqR6EW9MUSOOehyT/h2AiiwuV1Eu/d68vIL03Cv1lRlJEX0sJBMSV1A3uDyv5Yt1IWcxnBuya58brA2HOvylnEsm6urAiH8SiTI8vcXHUEb4uik013Q7HvwzQyQa1f9p3wvh1WtRaKDkKrFnCt4IuZ5bCI88DSzZpSPggp5XTOLq0WeSrrRpk8iYAPMkG/oov7+ePM11UcEwS4hgdtawFWb+eOZAvoXaIWpnXLOwKiKRiAIH1Eee/XE2NGUAjmvnDWjswD1WeRyblUc3GxYsJJgHmZ94gdcSkI1RchAYAmzZOnKw0s6kgANcEkGDsYPUA7Y4xl6oVg1vwQ9fLjSLxpB8XXnB6H+fPHWuRvD+IuwtirBW/A8qz6zrVYBHq0bdB7nHf1DWGuZ2TubjbGsGQWSsuHZYtXabFnVSDyOlgfMe+LGOsBZ2R7n25+5u164/nNdRaotqLH21E/nilgsvHiqDqEz4Lw2pVdCGZBTdWLAXHO1t7Drc7YricC/U0BzTTgzT2pJGlEeHLdWvaGgKaPXyy06dYLqZtPj0tJt+69yCYk2vtgwvicSIyLG60UDS4hkllu1Xpp9RzAUN/xl6jKWfW1wWJknV4T9jHvikkhT4lJHDhHtAGtDw1WPZ/hmtgCwB5n93yiRJ+I5X2FndmoBZTBYF2IJcDQG58TsPNfM/wKtlz3hh6QYoKi3WeQI3U7b/fEmSNc3RVYvAy4b93Pmgco7UjUKGDUGiPImSPw++Igl1NS/MSKTbs5WApr1Gon1JP5RguUdwhbHhP/AFOHj9gmOTzoGbBPK/vp/LAIaaT5w/8AHr3ujcwBUcT/AHfDCKKm6oRjiLVpkcsq0QrqrrUMOrCRp9D84UYvE5ZSxvJKcSRM4tPIfNQvbrsU4q1molNNV9S01nWJMm0RBvzxdBjB2gDknGDkLszdks4xwZqNSmiqxRCgLQYALQsk7bgXi5GLxIxxpp5qubDvY+yNK3SjOSQGsdTk0yOQIEgnkd58j0xZGA1uUct0ERWg9UZQpqqFzLMHswI6DV/f8scedLXXmmhLuK1bmNlqgW/gY/iccqz6fdRy91fszXMLf9mPnn8ADEBZZlPVV/60tuFqTqfkok+kgfnj1Xak1o5ovLUXWrSYqY0hgY3ETbrefjEQ4NIteO6Y8YVO7pnX+sN9IGw2gnla/O8441pAsndScRSw4rUFOs37p0u3WQAgHoPE3uegwY11UmOEJfiGsvTX6f0lOazH6vvA4YqxA31KDe/vPlfHXs1zLWxThraA2WtHiBegQYUnmFPQibcz15STyx3khcTOAM/Ia7rKlUAemSfpcGW3tMX6zGA2vNkhZLtnYiZz37n3S7VwbjNPSlFoFTu5VYMm1xp6GIBtqNxIOKBhy5uYGncife33Tn9I9rM3Ib9PfXp5qZ4/2CoZltOWzApPSLF6RQlWYqCpBLSo87iG2te9r+zd2bzZPOkJJgnMAkYKB2PkVG0+yxCrqqKhKhtOvaQCOR5HFIxjTtaLbisW0ZXEX5KYqAlKqqCSUUQBvcyPgnB7a0tJWC2hNBlYoobfS8Qb2gEEfEH1xU42pYh3erwTOnoejSWYqIG0HytK+5uPOMShcNbVbZAEp4dmjVlWHiH1Ejwn+LkD5/hviL2luqqLSNV9yddqLWBNNtSkAwZkwZ5MLGedxsTiZAe2irnnbyTjLVe9XVbvFvq2LDQQJ8169MVxvy6FQa/SilDUtZp9FLE/9P5wMcc/IX+inEwvcGDcmviqzgdbVCKY/Eyf5nC3Ed1hX0BmHZg4GsGtc/HclU2XXUuipTZiFgkWOkz8wbz+WKmYkinsHeHPwQ0ktG4zp9/einuHdhWVyEqgKQT3jLBA5LEwCf3pxcOIlw1FH6+qTY5kuIcATTR66oPP8LGTgAtqIMkkXjoBsPczicMr5bLhSKw8LMO3Kx13qU07L59XWtlqwlKoDfP5yJHmMWR9ySuqKxsbZomnpoVD57JtQrOj7pIHneAR63Ptg5oyNJKxMkZiJb0K8cJWoKeoI2kCSYMfOJh2rgU+4XjGxyOjfpZFL5Szv6zVN7nHuz0C0pxLCMoKfcO4uhqprnTPijeBvHniyebsoyRvy80M54aw0dTsqs8dp95USm+lCS6CSNQ1THUThLDBmsnc80vIoNJ3rVCVuMLVeTso+YBt9/tgZsBaAOdlG4ZlN0WeZ4iauWzGskQNS6Rfw7SfI354NERZTm72o4uKPIRyo/nT4KF4JXJFQNsRPpHMe1vnBru6QQsQ7RNstQJQog1GG26c29NhOIvtxyhTyOkc1jdSmeQ4TRenprAMyw0id1BAFiNVjz6DBUEA1vf3otbheCtjjHbDM7z0QnEuApUP6vTTgEneCI6cjI5RY8zjjoxfRQx/BIzGJYqbV30SzK5ruQ66QxdQsTZb7k8z5ffAmfoshmTbh/B6uYDFbrSQaiT4VEWUdSeg9zyxFsebVdy2UJmKBBZS0kCSfSIHl0+MXBhLbXkFn6b5hqjMYEbgWBB8I9ziwOLSCiMO49ppuldXIVKRVC13TWyMNgWIA5+LwzO4xa54AshMBjcjrOyYcBp0O9C1xUDi6/uxF5ET+UD3PRqLOyFxWIMhNbclrVVFroxQlVcNc2iZjTE7DrgaRga01zVOG0lFcyFnkuMuK4rEy4cMT6GfjliL4+7QX0RhjcwxcqpXmY49TvnqZ0tUpvTNOdqhCwwjotz/AA+eKWZ3uAk3+yW9i9oGGdqAQb//ACL0+P1Uhn873r61JAKqAPRQPyxCCHIyj1PzJKVTx3K43zSuk36xtJ3KfgGI+T9sFO5BZ52zQnHBeC1szSqCmhcoBFwACxvckCYBtgd0zGfuNKyRj3vOUJdmabgkaG102OpYMgR4pHLTpv0xOIikKGnZEJSQwtSwMMYECWv7mf7vgxjARqio2W09UHQqAHuz1P4mPf8AqMUG2kFVy2HDyRtJSlOm07lvsY/LFUmgsKomlm5uw2BM+xmMRcbIKP4ef/KjP/6Cedn6i/pOXUbaiGHXn/ftinFVkI6BbqW/0z3H0XQa2bQsaqypUaffphYX0R2eh+iTMa4NynmknBONs/eIWLKXNifO0Y9iWubQO1I/FYVrQ17RrSme1VQrVgmbGD5csHcOHcKqmohjgsuH1QBTcdGU/II/E4Mc3vKprtwjOM5SpWGtcqtUuq6KmpQylRBO8xfcjnvi+yD5oDiWGdJk7Ia65uXPTX4pnwv/AA2qtlwVqpqCgEXIaOQ8VvMxz2xZ2T3WUvlwbWO1dr5afH+FG9ouE1qNWktai9ItJWYM25EC/pJx4B3NUwxyd5vPknXDuxfe0tZqaIuJW/rEyB64v/RlwvNqmjuFuic3/J3/AKeFqP4hQda7UzqBRNUc4gHfyv8AGKTFkGyDxE+IiJa/Q/lF5Os7uvcIzEj6AL23P2k4odGCUVw3iBbbJOZ0P2XTeBdjaeYyLlsxFRyVLJBRYvF41eZBjp1xe2HSkTj5pg4xVVj1105LnueybZRnoMo1rIboRFiD0M6gfMY68UKWYe0gkFDVSKbpO12AnYGQPzGINcNxzR/CZGsxbCeZ+x+6Y5DiF98WNNFfQQQWr5xDOLLnVcrpETA8/Pc2xF5GpKXcVxIiwTweYr1On8pX+jIhEMxdhLFogDlAGxPmTyxQ+sui+faFdV4eVTJtoEeBdXm2kEnE2aNUzsoHhS99mCGEqXlvQcvmB747McrTSg0WV645TFJnoD6C+uDEkbp4txA9cD9rZRDJhCSANeSQZ3ikZg1GTV4VAGrTAE/PpgsRiRtFeYM7bPVYHi1Sr4XEAGSokDymSfnzxSYGRi2KmVuiYGmCq6TKqp1BbkQJI9bfOJtbmjAO69GSKPNJPEtyCMSsHZa+DHMeM7SmKiohAdWAiYNtxvisuA1G6H4nxdjYyyM24itOS17sCIkCBafLEGvNJJ+perHsr2XjOr+lUW7qrSLoY8GtoAUsLKY1QJBnSN8Bzz5oSWOpw+Pp1UIoiSC4aUukcF4XQylI0layt4id5O0+emB6AYWl5l779tv6R7GH/UbrWjRoNV78U6ZYIy1KixJWNiI8QMC9+mDoW5XBpOnPXX4LroKOo1Oy5hx7sNmNR/R17ym06HLIEKHSUmWE/UQbH6fTBzcXHACJDraDbA9jnNrmpnP8KSjUdHcMUOkshMTz07bGRfpiTZc7A5C4g06lvmOKpWRFAhgNwukMedpIB9LHoMclNhDu10WBEgfH8vzwNdKcMhYQ8cja88JzbI0i7o6sL8wb4liGDnsQV9F7ZskfgR8laca4iGoakaQ7E/YWPmIj2wtwjD2pDtwh8E25NeQSTgWYK1PXBeNZmbaZTAGOij+02Q75DUDANTAF9iLkj1iCMDcPlcJMgGhSgguAaPE/RSuUzjEU6f77QD6wPzw53d5IaBwkea2G66/2ez60lWkoEKumepNzPrhgwAMUMTFntyZ0cwKVQFbI+45A/wAiPwOPDRVhvato7hZ9qlStlWdkBNA96k+QvHqpOJMNlcw0YZiG+Pv5KPynGUYiYJ1AifSPwMYKBsprJHR0URx1GbMVGpKzN3boiqJgbA/JIHpgKVwz0s/xWUS4igNqB8SguG99ldQqApUdIibhGLBgfM6QI6E9cUuAbsieB4djpjI7/Wq8/wCKXU/8N6wq5XupPgqa/QRH8z6gY9Gb0R/FyY5hIOba9+9lO9ueI061V2VR4CKanogG3nBEj1OITvoaJbxPAiPCslP7jv43ZUZxM/rKIYxKW9i0DyOKWNIjzdFnWAhucclnRpXlSfCJb5At8472prVNoOOYljdaKIzVPSNQJJJielpnynl74iXF+pQWLxsuKILzty5ITKvJt1xOSPK3VVOZlCtKXH2NGsqrct3YHK3h1E8vCL+vpjrHU4g+ChdITs5VSm4EydQk9cDzyWQFKLWyvnaSm1XMSokCkpJ5WnntOwx6ICgSuObblNtw5nY6mVNRFixPWPpmel/XBgnYP26+QRURDyI2a3orzg3+F6Aqa+Z/WN9SqBDKZ0w0zcCdvKxvhJPxgZsrG6crNWijgrb3vWkB2q4W2RaJpmmx/VFFIBHMG9zM8+U84DOGYStNiiN/yPBAzwdmdVMMS7J+rARgFlZgMWG8k9DH9MWNa11qMWqcZHMotMU80upJKnql7Mp5cvm+KmP7xY5DXehWX/DlaSlRdMkKSbkAwDYRcCcdFBEEhWH+HnavSDQrMTTMFC0kLbaOQ222P2WTwXdfm1LDT0cp+K/cf4sGTP6WP/Op6Y52prb2BxCFg/x+N/dbDBAB8N9D9yheLcbfKIio2mu7CpUj9gAQlL0AgEc74Ng1fY+KIw8LMQ8lwtgFDxJ3d+OiK4x2mZ8nRNArSDakci5Qi5CibBpkRsBHTEMREJZGl40HLx6+Sz3F2SYaQi9+fh+epUStCnVA1lx+9BG/XY77nznBocCUhGpQnEcnSp+JWe1gpAv5AwI9b4mADovUNkVlH8RV/qMezSDH4jA0laqLjqQlOXbSFYfU1z56mt9oxe9ud2VNcPxCWM9lu36I1M81MPTYlk1chZSBc+QNgfPFZw+zxv8AUJlheKhpBcNKTDguaUNqYwAJ/wDGBMUHFtBNZeIROjtrgj3z2umy38ZJJ9oA/vljmEhySWelBLsTxKNkfcPeqh681LRAy0fsuT8aP5YZRnV5KV4fEOYQepF/FdFy2chjfmDg5uy0jm91NM/xCApnn+RxB5oqGGjso3LZoNlcwpJINNonzBtiUXNU4oZZA7ouTZKm4pJV1xqJGnmNMb9JnHBKQgJuMnk3Xz0QtfNanDrMogE9TrZjf0jA8j+6D4pFJI4jMdybW/aCp413jSIE7Dp5Y9ZO60XBJQWO80b2d7S1MoKmg3dNPzz9se1GoTzERMxGUP5G0Ll8wT4mZdJa5JvJFoUAk33O198Vyxue3upVx2cPDYh5/YfdEZ1KOkF1lgkAhmkXJAK/T5zvfFUUha3L1WRbJlbSV5cxSJ/eIH4n8hjhFu8l47LZayssH6xyIlTaPbnyj0xMeC8N16ypXVo0IDIJgR72iRHO+Ivzj9xsLr8+7tlS8L7M5ivSd8tTLI1XSGJH1Eglj0UC0+XXEmxvkOYDQrrWOkF8l44x2QzGVgVabRIPfKZTnadwTHOPwx2WF4NEaKeVzLS85ttNXUWNNNAU8je5jaARioMax7RvdqAbQsoAmDIIiLHkQDsD18R3vgouBNDomnCznxLAev01VvQ4vGVStPj090D0IJv6wTjODCZsUYq0Bv40tMY805j5Xf0SrjPEQ2Q0VPEFqqwvBEhgYPsD0w57PK9tcwR9Ev8A+QQgMDwFO0+KroNFIIqNTOozICtMbxcn7eeCYAW92lmIAQ6kZxqkEd6Zup/P+5xTMynBwVHO0kqEodPS2OBodqpkXqnfZ7619v8AcMVD/sVQ/cUR2R+txy72lbl/zBj2IHfZ6rZx/wDtY/I/RCdr2P6ZWv8AtnHcMO4E5wukDPJeqImpRBuNQty/ZxZPv6LP/wDINZogfH6rofEOF0FymcK0aQIdgCEUECadha25+cKTI/8AVBtmq+4S+JjQAQOa5RxVjro35T72vh+z9loKfRxR+eEVW9R+WA5P3FBP/cl1EXp/6PyxeP3n1VzP3n1RnBPprfxP+eOT7t99FZJsFjw76qX8B/2rgefZ/n91X/o/zR1cxScixCtHxjkf7wqWfuCn63/Ipe/4DBzP3vRz/wBitMsxgfwrglq2Tf8ArHkmXGT+rT+L8sckXcH+8+SNyrH9FrX/AP5t+BxOHYobiG7vL7KIyP8A7I/xn/auKSshN+9DL9UchEfOF5JoIQ7LHtB9fv8AmcGDcp1wg/5HIHljq1XJEcOvXpA7EGR/9/5D4GLHf9ZWY4gT2zvfJaZ82wui3SKPdest/wApf4vzOLD+4q12y1zCDShgSdUnrcY6FzkF5GwPPQR/1Y8//rHmuOP+P1Xbv8JT/wDr8v8AxP8A72wxg/6wmUY/xDy+6pu0yg5bMgiR3FQx6LI+DibhbF4/sX875g//AIjeq/7sKX/9rfX6IFT6OZiTGCWgbpnwn/3I8imy1D3SiTEtafTA7QO2cfJbFn7ifJEcQ/8AZt6n8Dgn/ZqT8cJ7NvmkvBvqHqn+5cTG6zTP3qp7Yf8AuGHl/wBwxVNshEh4oP1p9F/2jFEH/WF1n7V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4" name="AutoShape 8" descr="data:image/jpeg;base64,/9j/4AAQSkZJRgABAQAAAQABAAD/2wCEAAkGBxMTEhUTExMWFhUXGSAZGBgYGR0gGxseIR8gIR4bIB8gICggHSImICEhITEhJSkrLi4uHiEzODMsNyovLisBCgoKDg0OGxAQGy8lICYyNzctLS0tLS8tLS0tNS8vMi0tLS0tLS0vLS0vLy0tLS0tLS0tLS0tLS0tLS0tLS0tLf/AABEIAMIBAwMBEQACEQEDEQH/xAAcAAADAQEBAQEBAAAAAAAAAAAEBQYDBwIBAAj/xABCEAACAQIEAwcCAggEBQQDAAABAhEDIQAEEjEFQVEGEyJhcYGRMqGxwRQjQlJy0eHwB2KCshUzosLxFjRzkiQlQ//EABsBAAIDAQEBAAAAAAAAAAAAAAQFAgMGAQAH/8QAOREAAQQABAMGBQQCAgEFAQAAAQACAxEEEiExBUFREyJhcYHwkaGxwdEUMuHxI0IGMyQVNENSYrL/2gAMAwEAAhEDEQA/ANu1pq0QFqldXVZi/O+5gRjOyYoYyYACgBt99Ft+GiB5L4hV+XLyW/Bs1VrUwoV3C+E6QSOszFo/PzwI/M0uicbHIKeIZFE8kkC+vvmh1yT5jMUVRWID63fZQFAG/UkDSN7MdpwbwkkavPdboL8Tfv0QGJxQw7SOZGg9/NIM3kf0OoixUENUnvNz4yARYAgppuLG+DnZXuBabH4Knwqd0uHka/ex9E1y/FFLKZuGB+MHmsqudGcuiX5XjofOZdVJ1JUDuR0LFiD5AEe+K2ODYiShcbKxueMHlXypB9oqq1M1UYaQhdm8IETJv78/XC0OBeXLO/rpWhzWuNCh+VjnOO97V1lR4iJHWPx6fGCizMbK0+B4fhY4iD3yeZHLlXRNuHcYXLjXSp/rJMEnkaZAG3In3OJteGaBZjHwMw87mR7UlJqkoCTLGdRnzED7T74Fe42lz32xE5esFE9Yv16j++uONdbSFq/+PlhjdR716+VafdE5XiRDhZgapYjcj+thipmYmlpJMmUv8FXVu07plalJAACSisCRpncwPe+4nD94DQFlhhmPmDvXzXPKnDaoJ0gN6HYe8YUPtshDloxiwGmwQAvVLN6VKz4l8Qg8xfFhAy6LzZc3eI3+nvVUdTLitTWsKYqK3jKGQW0mCyn9q8yBB33xN0p5UfDyv+UBJhMPK4tk8Nb0HMX08/osuD8XYMoUhVWoWInkVYc/UfGE+LYJAXEbivnY+6qxXD4cGKZdOHPkQQrbhPFaYzDVNY1NRXVfYIz3n/Xg3hTwIKPJIsSHENYBzNeN0kv+JXainWy9JKDLVPeHVEyo0kT7zHngx8zX6NKpxGCxGHFyMIB5qKyGVDVV0DxVFHyAAL/H3wvxBcQSdggmEmSvNdUznZugKNWooNMlCxjkVG5G0mBPp6yuZj5CdT4bVzTiDFOhGVoFKMzVCrlalKlUhkqKSCjEQCdtuXpBnDDDSCQEjknWHxEcsbWtFOAG4vYbpT/wrvC60yqli12kLcysb9SNunrjr5Gl7QBrf1S/DYSYPGIabaTfwtYZSnVXuqY1GqGjSLyQbCBz5e2OOiAfmbul3FeJOxBMQFUfXRNs92azeX8XdOA/hgsgIN5BhrrYwxgG3PBD2uY7ORp6boBkEsppjSUv4t2YqJkUruEDBtIKMDuZAeCQN8WZySHcj8k2w0kuGDmOBB31TPgnCMvSeslVteulpUtHhDAXH+bz/rgQ4t5bqFOTiLnFoaaI1SvPcBzOTUVCAyFiqsDz6EbqbT7HEI3snJylXYzFnFMyHu1rrz3RXDeztXiNasy2kLLNYBidV+ZtePTB7WnarS84dsOZj9aOh5e6TfMVM1l6X6HXOnw6REFSP2dJ/dOn7nY4qfI4HszzS+ZxBN81MZ7JuUL00ukhupELBHXEgQWgpzwTFMgcQdARv4hfOyNNquapagQiHW5NgAL3PmYGBMZMGRkjU7AePvVaTE4xogcGnU6J/wARrcLaq5OWJJY3DOAfOA2L4uHY1zGntALG1WswME12pTv/ABByPf5fVSBaokeFRJK+nMj+eMtwyfJNTjQTHh+IMD6dsVK8I7W1KDhHJ0AKrIeUACR0YY0X6MSRmjqdfVMZIIpmZh+7r5/ZO8p2qFKtUYKujvVQabeEqdJ3uSdzivGxOkgiY0V3Sa8RV2lv6UOsOPeq/wCPTknvGMxRzmUrI6hglN3RtijL0P5c8d4HnOdr9hVeqEGaB2dprr4hcs4HTUmp3lyVISCYkQSxi0R9yMOczTY+ChPxGRjCA7yTjh/DaQLg6abFgQ4F5Cwy/N78/XERDnFOdorMLwuSeETOedeXruSvHFeEEMe7UsGWRMKV+8X5YpfhjHJ3dR9EBjOFyYfRmrTz6V4pDx7hL0mDJ9LTefpYTqXzjrzxaHaaonC8TyQ5XDbn75r2KuiAb2N+hiJ+4PvgZzreaQQjl4hiy0GieuwATvs/lMvXd0qVHpgKXDACFAB+oTJG21zjoY2904x3/H2RxNMR1587J6aaLQLQNQirrCHxJoj6WggmxgRE9J8sBYkSsJ7Pmh+H4OaHESAOot08DaVZoIpplZ8Qk9R4jA3MwIviUJdmNofH8UxDbhvQj6rXNViWKAsIGoG1zuT6TYYbdqSNVXDxKRgB0PJYnjOqNRGoLpBP+W6z729AMVyU7VavCTNcyx76qk4flMnTCZh6epyQFUsYETJI2O4senrK7FTnOY26ADX6qoQyv/xtdoB8uQ+ysc5nKRIDadDgQSL2M/IMGRHLphXHmEodCBp19/NCRRycrsf18D080i4L2UGt3ddYZjEFbi5kKb3F9reu7pkbni69+qLxuLZI0NNWBzvTbS1rm+zyED9EYqxlXWo3hcAE6QIJBmBMjnizswAA3n7pVYZ7YL7Rmm4rUg7XZOyhaSqWk1RTvIsTA5RHPyMeuBhRN2tM/wDYWFmYEa+P8I3hrJTIcHUwhafIKqmS5AMkmQoEiIPTFr8r48ruqyeD4FUz3SjQHTxvUa+HPyVZwXtHUqVBlqlQVBUBUFhpAsbNFza3PcYphw8YkykWjsbw2HsTI1tVvR16aJj2urUTlGNTQlULFMsoLAyBC8xJESDzwrwbZmyCgSLN1tpos3JIYgcrqXPP0wK0TMzPpv8Aaww6jjFA+pWo4eCMLGD0+qb5fiSUM7TzG4FNiR/n7s6R77Ysdla8uG6T47hwfioy3QvJB9K1+G6f5DNKyq+ZmrUqm4Jtcz9uQ2ti2OLO3/JqmEoyOLYO6G/b8r92szVKlRqJSTSGVG3N4qpAMn1viLmtYS1gqwl2Ka+XDdpI66Pv7KOqcRFWrQMaTYX8iSD9wMLnghjvJZxhBnAT3jOeC5SmuqSzBvdgxP2JxTAMuJLm9K+lJpiZBIAepCJ7P8aSiaSrABBdoO5bn5wAB7YfRuBbfVO5oO1zu5n7Ij/EbNqy0HU+IMR83/v1wHKLo8wa+KzOOiLWBx618v4QfB+0uWSge/oI7DUqkqJIklb9ZsIvHPF0bmgUQq4qLaSnhXZ3LGswpVXde7hGuJddzA/ZO3yeePObRblF3fw6+90fg45GyCVuvnt57/DySt+E5pCVCKQCYJN4m32wzbig0Vp79E5/Ty8qKedlu2ndvFZGYm3giSZgWJF/fGRk4QS8FpquRSN2LtuVw7yRduuG0jmy+XOmlVAcTJEsYaOYOqZB2IPphph3EAsPI0PJEx8SfGMjgllBZYorWAF97iCD82xc+3AA7BDjib2yZ3C75J3Q40/c1gsjUugnkA1mjqY36Yrw4EDHDmfp4KM2OaW1SByOqgVPOCGsCIYAEee2G8WFAFu3PsI2DARPjuXfl6rbjGYAbWtgxaB0jT+O+OYiMMIATvCODIxGNgimzXe0qcwGk7b6ADv/AKtvU4ExDrDQd/slX/IZmlrGtOpN16IAK1ZwHuB5gTqtaSBMjAsb+aVYeGTEQBkbbI1PqfwEXxLglWotSrSRqioQDpBNtiVj6hMTG34VxCn1pp4q/h7Th8ae100IU4tZlYrpYF/CJBE38/SMEkgCytL+tjzXey772c4bRoUe6CBtS6ahP7YiDPl5bYRNxBlfmcNVnMU4zSOkPNQXbDsxTo973c/q2V1vP6tplYn9kx4vIz5ERPkMx07o5oPEYQOh7Vtl3PyUnw2oHqzYQYE8+o+JwwYSGgLmAwD8W2mmq3Xqnw8i5Fg7hTbYFjjx1tXYjDT4b9wIG3gdkRJCFSZ0MSvmDf8Ap7YExLcsvmFpuET5o+8bPsplms5LZeTuB8SRgTDs1d5plE0ZZCPeipcvxBjUAnbD5seVtBKXRtLSvFfiIWqGmyqzn4IJ+MDXcjR0VgjuEjrQXMS8wBfFIanr5R+Vs8oBe7DboMWZKIQrMayRpc02Ovvkj+E5iora1BLqp0DfxGwMe+LoGASZnKuadr4co57pxwOuQ5pZlqiM9Qln1KQzHbwEcwfqE/s7DDWEsFZdQUhlaAaIB02KnM7kai1mWV3MnpcThZKAxxAGgKbsLszGt2IseFV+VtUC2IZ9YA1gEaCoIXUREzz35nFIcXgiuaXzT5eLNjJsNGngSLKosvn1Zwehtg8VSKcKaVqMylfMaHuj1KdMjyDBmj8MBSuoucguIU3Ctj5lJu0HBu5fLKj6hWXUCwjTF2UxvyM2sdsUwU4EjrXvzWSliyOHignZgaZm0wQb7Hp5QMR0DcyhnOgJ2WGfpOpZlew+kAbAnYRyvI6DBTZQXZQnWF4tI0COr03Tmpla9WkILNU1argBQhESAQZKxEefliLQ9zqLfFcxsWJmAthFa+/FNuBcAyj5I5rMF0AcimiGSzBVG7AzJn0HPHBQYXO/tLI280ZwvJ91Wr02gNTOj15z8Ee0YLjOve8k8wkmWAAb3r5DZLM2KpdiGtPn/PFT4yXFaiOaMMFoLK1UaprABJGrVzBJAseQNzHnjmKcGzODfdpdhcDFRmrUlBcZ4ey1dIIMw0wRAnVseYuPOJxSBkd5JHJhH4nGuazmbPgFmuVINRxcNBiPMgEEEzv9sdY/MC2q1U8dwWTCx9oHBwF3yI9FjlqTMrQJ8Tz0EKI9zYeePZLo+H4SKUdFnnczXy1R6VWk6sOTA8uYPMeYth42ZtVa0TZmkABaCnry4ZyZ1qNJF1BvqM8osML8RNneMp2VuJws/wDjeLbZr49U4yeRP6QtOqdCSo1rfUGIHh5DccsL5w6MOedSAaSR2BxDpe+Ntb8FccM7KZOjXV9b603puVKkMpWSsaognnuCMJm48llPGhP09UwiD4YiyMaHnzseKoeCVKICpTHdoLAXjzib+fuOuJ4TByYpxmJq9/PwK5NG8WXalTPansepq0qwdiEbQUInwl2f6hyGoxPUCZF2Uj3sFSG+V+P87/FAuhzEUq3K0fpllEjafxwlhe3PvqiST0UF2wR69evp090KaorzzG8DcXtPnhmzFwNFXr5FXHBYmRga0bg863pQFTh9WjpWRra/kORv+B54PjlaW2NlTgsS7APMcg3+y0yvEpRlM6lct+ZB6XAxJ4BbaccTxUT8I435ehRmcy4DRqk6ZI6TNp9RiBa0b6rNYaeSMEtNJeneu6AS7fsqBMQSdI62xTkYxpcBXVaLhfFmhxim0vn4/ZPMvxka7mDzB3HrhmHAi0wIBbQTTsjw7/iFWrqZkolSupYk9QsyNje1pHUYBc9kbrdzVONxQhhaGam/dpdwx6OXzGmpTVYJQkg6k38XqI3ib47CQ0ZrsXuucSjD8EX5ztfgb5Hwv6Kd4zSDV3RXBChiWiNUSYjri0DVZrA8QkiYYdwflaacAzZptSXbmbdb/wB+mK3N/wAgJ6/RbSFwkgBqrC34/lK1fMo9BNf7xkAKdVrmL3Nhg+CTID5pZicwIDRyTF+yGZ1El6RLbkd4YJPimEO3/jA0kTnE3zRLcWM7XgaNaQLIF7Vz50pzjHCnoeCorCqFkiDEE2ItO0H2xAMrRZZzpRjRLLuXXYOm/Xw2QGUqOaoVSQDtPKRMecYmXlrLTV/FWtZqLT3hDrQqBzLimxJ84tPyQfbAktkOaEpm4g7ESdpJoBoB0T/Maa9BXMhqdOE9CUD/ACI9geuB4pCyx1Q81OZfRSOZHiO8STHqBzxadqCP4VwN+Mb2r3ZW/En0XvMbArKnYqehIAjqIGJRkN1Rs3A5cG7tIDnbRvqNNdE37PVq1Ru7COT3feIAPqEwCJtvInyPTB/bCMW40E9nxUejr56/D+k+r8Hr00oCupp001NuCGZn1MCQYXw8/XeMLTKJdRssTLQeTytT+e43UrZyrWUiKhMAC3hhQb3gj8OWCJXOHPVQjxBYSAsa/GaysRqQRyIAOJCYjRx1UjjpL1K34Lw8MYqNoglAVEibgbkC259BjjYsxJJWjj4m6dpEQpoHv0CXdpa0VF03UqCDtNhEfI+cXCMyPLR4IbgOIyOkvVFcNyzVP1AcRqMyfo8JIaAbAwQRytgifDdm0HekfjcY04eQncj+ENwksGDKfDIb1MCB6SBgCiMqxbn62tO2faFq2Yo1KepCilVPVgxVo8jti6MfuK0fD8RGGA+JJ+AH5XzhWaFWsUMkMpB2G3PzgdeYGLMOy68U4OIEsDHHfQ+u66F2gzOXXhzsKNIOKcIQolTbxTEzsfUYLnibkdpySCcPzPLidAefy+KgM9xp3zFCs7H6QGM8gSQT6zzxnIsMIo3MIu9R6/0j8LjI/wBM4aBPW7RaadIg3Fj6j+kYNwbcjKVmHa2S3DYqmy3aRHpKajgKWgDckACbT7+xx7FYYTDKTWo+W/yKrdgHucezHmt+J8SjTpB0NLBjIJGwEECDhNjOGswjLjJJJ3Pr5LsUA5nXYhT3FeNBDSLKrtqltQnw8wes74jh43OsnXzTDD4cuDqJA5V1X3j/AAWvm6yMgmmFkMzgQB4isGWMb2GCsLIWscTr9Vm8ZAXPblG258bUbnMm61atOBIYqbiJEc+kc8FgggEHdKiwtJHh917Mk35g/wC2fxxdW181xh7rgtcjVFF6dVT41ljIHMwAPvPvGK3NbJGWH30VofkOby+ip+12aotRylVVQlanMAnSKbeEzciYMHywlwAlD5YiSNPHmR/KeYanPbR7pRHZfiiiWYgLToew+k/e5xLEsPfHMmh5kphi4wWBrRu5IeG8QUZupXYirVrCKesWUtspXneF9PfDn9KXR9m01XzRUuDYIWsce6N66c/ynPbXglJsr3rUP0asqSAF0g7alI2IvZh5TimL9Q2Xs3NJHXyWblw0ZeTEbrpzCkk4JWqPqpBtGogmJ0kT77A8sFyzMaaKP4bjpXR9nQ00B9+yrXsyVoUpCw0ws7kfve5nB8DaCPxLMxDAdBuqCtxeaJqRpqCWBFyCLxPSMWyGhaBZh/8ALk5bJD2qrmvkFqEL3oqA6iYMXkTBO19PPFD+9GbQfEsKGvys8K9VCcLpq1Rq7XKa6hPmqmD5kx54Fa3QeAV5wuHjc1rxZJyjXTQ6nT3qqjgnYp8zTSoK6UxU8SqwJLLG5jbqN9hiwYVzgXXulWKwfZyPbH+0FJRnKi03pKDI/VyIMkHYdZjCwxuadVfgHwidgmFtJrXb1QjsDSFQMNWrSyRcQo0sD+0DDT0t1xJwrW1tuH4T9PcI/ZqWnpe7T5HUdQfBY08wzuoc6iCACbWmY9N/nHXPsaoicGGF72CzR06qn7KZl6lV6pJkOL9ANlHkL/OITvcInEpdxJsccWUDcKq7V5tmyFZ5nTp382CE/DHAXDy4udZWOxjKj0XM8mbEgAAIQI6ARPuTOGbnElpPX6apWwWSUX/6a76Kk7gD4EfliQcrZIczrWnBc8Fp+GkGVJFRiSbgGW6Tq29fLFjnlndATvDBrMNmGo5qY49xc1Y1ARyA8gBPvH2wZhiDZKX8Oc1pcSmXYqstU1aLkDvFjXF0JMK3pO46E+RxPFyGh0ReOlzsAtbZlGyzNTazoQCOQgAT5jVBGAHE5r6JI7ekqpVA6kNJ7sMaf+tlDfgx/wBRxaD3DatDyIqCbcHyfdB6io7MxMmJhdzEctjPTB2GDg2yCnWBfITUgIAGibV8/wB9TWgAY0nV0kx/T4OJTvBYQrMY5rIXk7nQKRzNNXrOJhV0oCei2n7HCxzqoLPl3dpNagRqFXVRY6VOisCYDabAwYMWMGfvipmcEEbc0Zg8U+MZWkonI5lFrppWERPCp68z6zJxYwEvBd71W0wMhfgRrqdym9bjwqOdROkWHPFPEo5JWDKLood8QjZYSPOv3tYwbCJPIDqeg88DxjLHoEVDO1kYtEjtOVzAZGMU4CH05+5xbh8LTQTuV6ONhiLXc9/VBcbzwfM1XQQrsYHmAI9LYhHGWx5SsNjjUzgPL1/tZ1MxLMBykDBbzqEG06FE8Gz4o1ablQQbEsuqFaVMDqJnEMO4WmeDYx8mV/TTzAtPM4cvmMxSR5VWJ74IYQNogina1x03Y4niGsjBmA1rXxCYzRfp4w+M6Xp5cl0DgnCMiKfdJRR0ZQpLXZgBuTzOBoJ43PsAeF7oGTEzONlxXIuHJHEq0IaaUmqMgvA8ULHoDI9BhpCLTaPGduxrbvqtT2hqV8yr1HZgCwWY8IIMLERp2keV5w0Z0U6YxtNCo2zoOXfQAAUZoH70X9tXLGS4gAOICuVfHcq3CQsY4UNyhUz8hb8p+caFmwRRZRKY5jiGilaCdJF+ZNvzxGQ0FTFGHyWUp4zxFBSp0jYEl4kyLQIgdSd8ebEHsoqMuHbO+3cvqlGWyLfo7JTYfrE+qdgXVWnz08vPFbmZXV1STGB0WLBO3LzP8lWnAuIgVlaQERfZVUH8hg0gAI2Vo7ItUBkuMtS0lQupkYhj+yTqGocpibnCOqshFHBYeaN8dGmmxl30aBz62Ubx6mrmg9G/e0rqN9SABttycVSkAWeSP4LjH5HMm3HXx6pD3pBYbHYjn/THWjSwm3bAlPuz/EalMEC6kgnrOwPpe+B5ozI3KEm47ioI2ta7V/QdOp+yOr9o6mZU5WmkCpBYk2ABBE9Lif8AziGHwTmG73WWkLsV/iibqmWU7GVmQKKggp4StN2APOTABve2G3YaAKA4Y5oIc8D1QyZetT8B1kqSJVWg35WwN+lPihJ2yxvLSktDjSkFaZALLcWE9LW2/LnjuVy0r+J4dkHd3I0Fcz1SJ+DuS7lT3aU7HkSQY9pkfGCQQAss1taovsoAF3VSzQNpgAyfOSR8Yt/TOndV0BzR0GHkmkJ5DmqPtBYfpW76VQ6gDcEQ3S6/l1xPEYUQNDgbXMdhBCA9psKZy1fS7VAB9IIBFpLPy8iftiGFNuHmfooYLWRnmfon3AM6UmrJDlhcm8AAfkThwR3U+OppaZxkGa1UxHeLLQbbHTC7Xb8MLMeGtIdslPE205ruv2SLiAVCx0yS07/VKkwfvEXwuYLb6JXdi1uMzWah3SVB3QgBDpBiRMQJZvDzOwPvJrqBzInB4eWd9RtJrolwaqHbwNZiNrxPTEmuaDutVw3t4sOWSRkAE0feqbdl8vVr1AEUxI1NyXe5+Dbyx2fEMhaSfQdUQ/GQhl5lY9m80j5Q5SJpstQ1CdyajsQAesGSeVsKJ8TOwPdmyjSvGgLWda8Pmsb7nwUfwPsNmMww0XUkSzfSJBN2joOQ5jB78TlGm/vkrTxOZzKaKPVOeOdkquUKtV7tlcnQVJMEAGDIF/DbrfEI35ttLSaVhGpSPs7lFbNIlUEpPiAMSINp5TtODI2CR4XMPF2jsqM4jwPvWotRgAvUJpk/8sByEFzJlYIO9j1xJsFE5eZ+/wCE3jwGI72Ruh5nTT+QhDw6tlxqqgKTLgBgduYg2mP7kYjLG5opyhjO3DM0mw086/gpxwntA1EqWmA0g8iNJiPePnC04enaBANf3UgzHEnNd6qywcksNioJn0t0EnDGOQNdajhpxFJm8EoGQrEvUpXRRrNyCFJj33Atg1mJCYfrhmVAueKZYU92AALDqW2A3NzH8sJJIjLiTK3Y/JH4PisVjPogDxArp5RY+WGcUtjXkjhxPDucQHL3neNzBeQqxy3OLD3yrGY7DsacrhaXv2hquGGsqOQBi37p62xe08kKydrzfRUPCuE5vujUNFwg+rUukgQDIBgkCNwPzwuxWKjL2tDhZ9/FV4ySGTCvDv37t66flK+K8QcUmCN9XgYgbjpPIcvOPPFkcp1aSk2FxeXSU7bJTmWYhAADFIEjnck/AxxhGvmVa7iTmBwZz+66T2P7J0KlCg1WtVSs01F7sroX9yAVnkDIN7+RxZ+iY9lnmpYPtoozIw6He1O5DhFTM5mqhCCrTMMXLAGDGqOnOOnXmoxD2YSMAuNa1X5V8XEsTWSOgfHkq3iPYoDSaFVSbeE2m0yCNiYNttr74BHEw2u0boRy5ctfkhcRh5JZO1JJPO+fl+FN8FzS03YgQ6NpM+Qge4Mn4w8wxGhTHgzGlkp5k16KvrccOlDMSQDHOef43wcXo+PDgl1p6O0pFvzxaNkB+kBXBsstNW8alxN76bfBjCwlZi7NLr2S7NZfL02Wo2qmrM8mV0KBP7JFxF2/DGdk4nJLK1kJr7lNo8I0DXVcfauhqM1NSlOfApJJCzYE7nG3w4cGjOdU1YcrcpOyKyvEjDUyRpYEGZiZmfaMSxL80ZBXJmfqGGMbkaX1W+cybBCLSyIFE3JmdPuTb2mMLmO7MttL24ZuDbmlPe/1rx3vyQNHMV2imqOzdAJO/l52nDL9SK1Kv/VsAu004RxBnM2GkBZ574XY2TMbSfHTdo8EL3xijrCwYUPdonSAD53M2AnlgaGmiyh2VzK1pimpUjxAIpggRqi8j7x+PPwAcbW5/wCPtY3B5mii4mzz0/Cc5Ph+YzEhU0EQe8I7sdN4Goek46YnuOmiauxMMQ1N+A1/pO6fDs1k6b1dIZWTUSgJAI1SxsLGQZ9cCYrBSOLXfHyWSxxYJZJGDTShzuuiQcP4l3VNKVIfrCypqOwLRcjnHTywPicOZnW79gHxO/8ACCjkEY03cf4XVMhUFNBTX6QIA/P15zgEucBrzV2ULXjuXWvlKlMgEhCUJ3DqCVPyPgnDDCEBobX5Q8sd2uF5Tieipqmwv/I/f8cOIJA1+qpwLg2QtO5CYVOLAU1gDVFzJvGxsfIj2wRnsAhbPBzh0LXD3Wi8ZriHfK0gEhQTE+kXOKp9atLeOFpgaB1TjjlAfoNNliWcgcv2Sd+W2Ky7MwEe91keSj8lTKhWOn/mafCQZB2NjyMjrit7NVwt2KuOC9jGNEq2Z0h0HeIoErO8ybrIAm2wiJnCyTiuXVjbF8zWia/oXA5nH5fJIe0nCmy9ZqUqZiqpUyNPiiehm/xgqGZsrSWc0HJEYwQeim3F1P8Am/Mf0xfHo0lcgNMc5O+PVAYyoUBUu5gXgfjz8yfLEwSKrkqLcDYWOTy2V77vETQtOmh8RkGp+96ExAxXM97oy1t3+UxwJMkrQbq9Vcdn+0ne6kaVpLTP7RFtmLHe4JMiI5YTT4f9MBl1dfv0WnxOEAaHN1JPukZQyvC3pFhl1YSqMrFpUkgKTLXBsAZscR/Uzxmyb06Abb8vulb+E5X5HD16gcvRQdbgZSqZVkppCBnBBeLAKOYjc7SY6w+Zqy9tVn3to0VUZXiw78XiDy2AH4ADDfQaLTANbFSjsrxRjnKlZSQDq1tO+t2Ij2IHthHjoWvYR8EsgmY2e+o+dqy4N2gVSKlRidKFY6kNa3WCcZ/E4Rz2ZGDnfoUxlnYIzfVL+OjLigKtJQtRnD1LnU0g6oBNgGPKBhlw6eXt+zk2qh6V9URgcP2VuA0IspK3GQTTA2Fz+EYeHdHsIDXElHHjb/uz7nAsmMLXEN2Wcn4kWyER6ha9lOzaVZNTUQBBWQPEZkn93SBI3NxttgTH4l0DQ1m5R0eGiiiaKB53V303VvQrUatRqXemAkMjjwvMyN7D2O+Egw4aA8GvyPoiHwvjiDiwa/Ee/NQHbjs/lqdJWyqPTfvRScMxZbj6r/TeBMxfGhwHEXyOLX9LQeIa6FoeTYPv7KdocO7g1O/H6xQsLyUlgAW6g/gcHOnzENrT8IGHGPDw8bBM+HeOtLXFMQJ69Y+/xgaJxe7MUvnxTp3F7vTwWlGi36TuUPiLEb6ZWPQQR98dkPcquf53RfDcKMTJkcdNz4+HqqT/AITRFPTSRUdv2iDBM3F5gRcEfGF73uJpx2+a0seAwzHlxjBHx098kl4nkStMgjSARqHK07fjiOHxBLspSLi+Bij/AMsOg5j8LPgtBge/0+H9n+IDwj1ggj08sM4mlupTLgOJEkHYHcH5H+V0rheZpoyK8u4AlpPSABBsBg9rQBZ3Up87w4s0HRNlz4Fbu2bUrAi/MGxBxwnvUUOYA6DNS5QOE1KWZ0srBBmgVe4VoaAAdiQAbevTCuWmh0YO3JIjG5s1Vpa6SlTCCQWE1CbpmQlEuxsgLE+QBOGGGbYa3xVYYXvDRzXDeN5OmjgIsKQAIJIYRuJvyg+fphrimhptqt4zg2YUMxMeji42PHdMeF8AXOZR6dNQuapktTbbvFm6H1g6T1EbHEYpaNFAYfHSxigdOiw4Hwd+9bKuAlRQQ6taobaifSBaOs4tzdoWlVT4qWX/ALOQ0CJ4hTOvuJ8LOCAZi6sCfYMdsUEFshaPNBWss/lRlZUAMfCNUWi+wFl8vjfFzxTdFbGRnbZ0sfBL+H9p3WuKpYmTBE/s7R8YAlwDDFlHsrfvMT4uz+Hmj6HE1esWYGooTux1iPPEsLD2WldSfMrOT4STHTv7KtKvpfRKn4aaYplgCCywVM7ap22M8sFkHKULiOHTwN7PLehOgP45LCq0sT+8dh5flitzjeiTk9FmaYLOskRAPK4PTyOO5sgBCJhmdDTxuChsjnHRKnigEBSOoJBn7ffE5I2vc0rTYXiXaPaHefqmPAuOtScwZDKVI9rH2IBwPiMK17fX+/kj8XimGIl3LX35prmuJVK5pqbJTET1Jk3OLYyMuqwbnF2qVPmCKp0PYAz5wDb02xYC7Lvz+6IZM8tDSdF8y5JrVA4Ap6EpmBchaYg+bR16/HZ3gEBVSkWm/ZHhyvmhSbxINYZgSJA/aB3AkLHr7YX42cxRktVkEfaS5T0VL2m7HZdsuatCo4dFYgFtQaNliBE3gg8+eF2HxzmyBjgNTR6jxWjixskDcrtgoHK0ijLIEybjnBYEg+RAGHziQbHJZ7GTGSUuGx5eaIzCaW0yDEXGxtOA3NooNzyDSedmeKsUrvJBLfNgJ/AYExzS6Rl+7/pang1yR5XbA/yhMlmmFfVPO+LXRt7Olq5GB0dJ1x6HCi8akJjaVJa/qAMVcP7ud/T7rO8QaP0pvkdPXT8ojjPDzmQmmDKgknkFnV+C/bDCAlwFckuigE+FDRoQ7fwKlOAovjZyVkkADmRBi/pHqR1wRFVJERWiAOdMqxNyrat+bD52+2OEkh1+C03AmtBa4bkG/iAmtHix0Af5x9hgCVhLj5LUZQX+iY8Tp1a+nu3RVEEszQSQNh1wPhsjHF791mOJ4SeVwYzb5/15r1xHOD9GCCBUDjWQbNaA4i17THP3w5bIHM0VPA2uhxro5RRo6fBHZbOzUJnB6cloyInM8T1V0E7XtyM/eYGKHG3LsceWElMW7YqMwaUQhlGYfVLbken88JMThbnkkrXkefJDjhuaHNeu4HL2UNX4wqNoJEq+k+2+Fxa4jZLRlKfUEbN5TMqFJBpMEvGpoJABtafbB/D7zlzuXv6KAlEMrHA7FSvZDgeXrUXOaQs1NmURUhTblBmQbybXG98W4/GiNzWgWrcfMzGvAH7R9T+E84jwtKSU2yKKtRPEBP1i1iTuZgibXbacLG8QJeS/QfRAuwlNocks4uamZzGWzFOmdZpjUwAAuwIXqT9YPSQMOsKJSTmGl6KmTDSOALWnxKR8T4fmBmAzoQE8JggxYkzBMXI3xfKHZrpDuwOIa3MWmq3SHiFV3gi5vHtP5Y6LLQUIEvORpspsNQ5iefPzv9jjxcRryRzMdMxu+i2qMfp8z8csTY0Va0vAiY8OXf8A2P8ACJqqTSLnYWHqeePFvdJR/F8UYsM6tyK+OiHY017oOYESfn+UYhENLK+fBfM3VHidb7Geo3B/L4xQW97L4ros009UIlAajTN9JEjFrzlIcrXuLXZgVZdmuCZEKtLNIwq1G+sMQaYnwKeV+drSOmAsRNKSS3YfP+k/bgJsRhu0f50vHHeEU6JVaNSoxrqCEcAMuknmNzv022xdgn9s17aqktfw13a9m0jrfJKqeUphWdn01SSD+4bAWOmVJubzcHbDUQDKMyPbwgNLcxNc9vkgc9UHc6g0/skdNjvztbyvgaWEteXXd/JLuJYH9NICDYOyc9nM8QjLOl1CrMAELJZhO5na+2FWMF5bGgv4qzh2UPcSnPHeJrTya0gZJAkDyj87fOBYIQ+fOreITd0+P0UTSqeID91SP+ok/cj5w6d+xKpOvgEwpXAJH2wIGE6qoCxayq5pMuxppJC+GZsxP1QT0IEQACQdpxbLB2uoKb8Ox/6YFpFgkfH+kPkc0WqAAE84EkkHlbnjjoXZSButGONQuGVt35JtxLMv3XiBVjVCsLyIDG3z8YjBGI2FtclDFlj8KOl/n8JrV4quXpNTEltOn6r3Fyf5CLjlibHBgIA3SR+NjhiLW77Dz1s/NT+QqhaRqQCQSQD5sF99pwVE0ZQElGqB4rlyGWIgosRsTYkfcH3xItNHzTbhmKbh3lztkI+YRUUs3ik2HP8Au2BQxznmhonh4xGx1g2tMnxKppao9SoqggKFYhdjaBzsPg4t7BjRQbqsziMXLLIXFx18U34lUmmlRbqVHrBMyfOSQT1vbYRjY1pI2R3DsS+XHRukddCvkUNQ4tDTODmyLRyOa1pJ2W2XzjtUaptJtPxikytBvcopkbpGhtEDr4b6IqrTCtoC+NvEWaZncx5HaIwKJT2mqvnaI8O6Qa5QTQ8P4WWTP62jUaWPfaierEzYf/Ue2Ivb/jyjpS+dQyZpC8+7K7HkuLhgon6iAcAMedB/9iEY5qg62boZDMV8npY6akq0idLqCoNhsDt+E4uxmBc+axqB8VTBO2KwVpU4npWZnRTt62GF0cIMu25Whw7O1kDep+W6P4DlVAXMVqhIdfCoMQDzkzMiOQjrjTwRg04lHYyV2sMTRpuVS8TTLsurQJMSwMMTsAYs0mBi6RjeiW4d84dV+m4/hcr7baKOZqrTELMp0UMAxjrAtgZ4o5BzWZxMZZKWpe9ALMbNLfA/r8RikPD4h1VTiMg9UrzlNiFdZvIgjoBf3GJxP0LTyTTA8TfExsdaBfaOaYqE1SCxtysIxa40KUuIcSdimZaoBCcUl60oZUWB6AWn4x5rhlpK21SpP/TdZ0SqsEMAWBsRAFvORe8YgGFxzdEzj4TK4NkbrYutiPBfafB6y1GPdMIliTAmJi8xPKMVZXAjNyVMPDppJg17SGir8ktp8VJJJMk3nz64uyjktsyUaAbLTtzxz9IrBgYgLcdY8R+b45gYRHFlO5N+/RI5HxsJjB1G/l/SHTOpVeyTay85je29+uDw9rR3kdFMJGljdx9Ebwrg/eEaikBpAV1mYsCJne9t4xQ6Rr9Al3FMLO9oph0ThqGXINQCWb+IRAg8wZPP8MQyMdqdfBG4Lg0VNkdeoGm1GtfmmOfpUqwpq1NUfSRZRP8AlYncR0xa6KMtAqlfPw6GRjwWg3seY8lFVKZDFuVx76iT9gMLS62UsNLoKR9HOKqgHfEWjRca00gMxSRjtqHMxcD53HI+cHHWupMuEYIYqZzSdAL8fYKJrUFpMVpvIYL49rQCR5b4k92qf8IwwhdLnFlv8nTzXtqTFVGraopIP/xsSft98Q5k+CX43Fuc1+XVpNg/Fv2W3E1SA7BmYwAFsT4miTBgX/HbEo6LQOazlWvXDlLFqaot10wCfUXJJmF38sXi+SkPBeuI5c0SKLrpNmE7qY0n5AE+nliHaObbSo2QaSBOHufEaTaNixmPkEAeuLx3W2Ve5rgLrRec7RPchVmNYgbz9X4Am/tjjXEm+SraSSSE04fT1ZekGBlgw8X/AMjQeu2IygDVTa8xyhzTqEDl8hqpuwD+EqCYtJswPQgkffHiRmq06bjJ5YyC3unS1s+Zk225YpYButqZNgiXzpIWSfDcHpit4N6KM72Mw8jnbZTfwXzg2YIq0nIsKtOBfk4JOL2DvgL5lBo0k+C6rks7TXMVKh0gd2hm0AzU1N5EjTJ8sWNEfaZqF/2iSTVLkfaDiv6VnM3VS4dpQ9QkKD7qJxY8W5Cv3TGhSfuamoywVTvMXvGBMjcziBqm3B8QWYuMOOlkfEUPmqB84NFIDYAADywczYLUAEucUyr57wqmqNUAev1D8MeeeSpYyiXe+iieOZzvs1Vq8gNI6WUL9ziiUblYzHuvEPI91/K8mue7WOW3vPzgSzR977oJ18kfksuHBFQxsQZ3JgxPQ7ctowVhYQbJTjhGCbiJTn2HIc7VDk0pU1LGjTJaxBQSxgbkgnDJrWtGy1R4fA11MaAEj49lKL1ASi0nIJOgHQ2jdY5SOfUHebCTAZhok2I4fCMUxg/21+G49UXwWpWrVv1YYwbkWAEzE7C2KpMUyFud5oe+S0+IfDEzvUEdxzh2ay/eO9JpqnSseLU1rwJ2B5gbYq/UMmBcz6UUrxXEoDBUOrthprr+FEJwynSqhaqO0XKhhEDfxAiPnEi8jU7LNzY7EQnLsVj2gy9J9LZdWUbFGM25EGSfLc4sY5vJL2yOzZidSsK+VFFEYHxneG2gnly5HHM3aGjsm3C8XIJzZ5L02cFo53PrzxGNmU6rUOnBbYO6ZJxKWQs27XJ59fvi4br0WLYQQDsa9UbS4iajuV3giek2nEJX5Wlyqx2NbhoS7nyHihuIhUo92CSdauZ/zKw/Kf8AVgNmrFgHatCWCqT+z98TFgI+DHuijDMoNLSsDTh0JKNsf+xuh5TtiLWhwIPvxVeBxT8JKJY9fDwRmX4XUqpNMAgbwRNwLAczyjA8uIZG+n6LW4bHxvfLI071XoFtkXOlyRYMFn5/I/GLHtOW+qxpxL3MyHb+bRbsxVESPG17CbwR4t4AG22+JQEl+Qe7UY2ukqNvM/VMslVSjXK0kQmILHV4iBEb2nbBsjmsdlaPNbNvA8MYdQb6oDilUtWDNRCaU0kFjBPWXaZg9cDOdZJqjSEk4FH+oiLSSw3m6ivzss+M0SKaFAVDmHWZAI2YG8qw2MkSCOWCHTvlAD+X1VPH8O5oDmm2e6v306rHIgOBT7zuxMG5Fp3kfcH5wMXgO1WZBCK4jTisEBH6pB6dfznFj6yikVhsI/EPyNIvx5phwPiCKWXuwwNiQIbzIPOd7zOIZGvHitrhMK6LCsjcaIGo5Wev0U72n4eKFc6CNBGocon15c/KY5Yix1d07q04pkVGQ15oLLUyWKwDCg/PL4xYWVqVnOL8WM47GPRvPx/hMstlREFipI+pRYH0/dtiq++EiFFh81jwh+8oVdZLKd5JuPpPp9X2xJxIdpuNV0OIboguG5QUn7sKzGJNT9mJsB1JgAjpOCHyNdHbVx5sWmFfOju6q0w+qRTMjmCdR9OhxW0ZTXgPuvAuZRG6BOfcFUO4tGLmv6rVYLjLHsyy6O+RTeulcharQqhggEyfEpOq1ogdZ2xAyhx0VWL4zGyMth1J5pBmqkAKOdz+AH4/bHH66LKnVHJWGgHpZfYRPt+OBy2gVyq1W2aqlaaJyKyfSZGC4nZWhp5p3wOfspS0/wC31ReR4tppqCbA29Lf1wY0nKtjnaV4z2Z77NpRVhddOxIWQdTEgj9k7dQMD4h9a9FleI4ktxjXN/09lXPY3OjLUkpMAKnetTeDIaNZDehtE8tOMxjQ4zvc03QBHlpp90XK/wDVXINq+9Jx2r4sFyrkE/VsCbyDA87xiXC3EueOX5pVQuEJMjuQ+fJcizDFtA8iWnaSzRJ3IEG3UjDx5Aa1IJbNE7ofiqNTSnUBB1hhIvBB26XBBt6csdbTgoFugKwzCKVp3JYqdX5e+J6NFhTikMZLm8ljluEEzL2AmLAkReJO46CSeQx7tRVkI/8A9Sfl7o1THJ0NdZUTwjVCTy/8nc+uJm680fwXDWTiH6+910jh/ZjK0aWh3BLQSVpkW5R45t5zMziToQ5uVxtXS4WOb/4/C8xtKu2vZSKKvSpsGkAsJ0sCtmYmymRHIXxRLHkANIU8KimBELqcBseZHJSQod34GA1DeCCOvLFQNpNPA+F5jeNQhMiXQsGXVSbmLxYC46G19piDiUjbaC3cKnlojM5SulXVoQK0HbUwCwp6EzMnofTEWESh97qwOJYcqHyMw8Tci3n/AGcVOugEKL2TsVNMxNvwiP6YlHL2Ujn15LS/8ewbpZ87hpWhrn4IUZj6iN/Le/n/AHzxU6Vx16reMgAIHJBNVY7kmLDy549mKkYRmsLWhXMBCfBPxO8dP/GOBxBVGNwTMTC+N3MfPkfQohctS1FO8JOqFZR4d4nab+mCXkHRY6L/AI5URknNGiaHJDNW0uxnqJ8tvwxaa2SnhjgMZH5r3wnP6QQdwbY4wZQt2SHIjtRmhVXLn+ID3E4l/uD4LNceaBkrn/CGpsCIF2UAee11/GP64GLzm8Cs1I7M4qg4XwolZBnUsieTXkHy/IjAUmK7OT6pzHwy2Xe4BHn0K88O4UqQopyIYOJgT4DEyIAIbFrMUxzi923v8LmJ4c9jI2NFuIJKHylJXqAIBcW+YF/vg5uVzhWySluV2Xoo81g6CwXxeuw3PXEgDm9FPkv1RALqDGkEE7m+JEAKyPuscfeqapxBlpHV4xIAB5bwfWLe+KGtA2VLnWv2WoyzHSbqIA5mBaeYAm/KPmRBulBYVW8Inqcee2guHZb1/FpB20oP+ofliLzWUeCtYSG2PBD1VIWFW29wwO52mMEiV/NMv/UJ8u+q37IUgtc1WYE7QOUkczvYRtgfFSd0BB3ms81TcazQV1i0LTqEjqDBn2XAL47IcOYI/Ca8On/+M+7VfwXMUKpZKyrURhOlhItMffY4GwTxG4k7KzEjMylPZTNGjxWpQyyKE0Pdr92Hgl1vcqxAA8/cO8OXPNpbHE58uQK84zQoZsBMzSSoCJQ6RKHYhTvzBvbywYdd0d+ja5vkozjP+GyBHOXvUMBA7W3G0D92Zm20YpdESNFTJhI+zIZeb5e+ihzVVyWVCvi0hSZggAb23IxTJsBSWPbQC04Hm4zNVXUFisAwLHUssOhPUXueuLIW0AOgWu4a4GFjQeVnxPirE54agDyv99vz9sSP7qTIN/xkphmeO6qOY7w6k0aYPMmAPvGLJHf4zaDhwwEjMu9qKoZJGEnqRv0JA/DALBokfG3NOOeT4f8A8hTvA3qsjNTeNJA03mDuRyPpi57KFhJXCtlW5PhVSrNPTrYDxiBFzedgBPO22BmRmzl3tdayR5GQaobNcBrZeWZD3Re7SCD0Wx2I5mNX2xFzXNbZUpsLLD+8UhM6pBCr4mMiPIDf7YrDA8pnwbH/AKXEAvJyfIXz+KWnMljPPY4kWaUvocczXAOb7tUnYrIUq1V1rLKmmQP8pIsw8xBjEW6bpbx3GyYaNhjOub5Dkk9TIOMx+ix+s7zu/eYB9PyxJrNUd+uYYBKNiL9F0nhn+HrK6sTTqaRJHiUTy2n15X5YIiaM1uCzeI4u2RhZRAPrp8lz7tTwzuc3UoqukahpB5BgD7gTE+WPSU5/d2WTxLezm7nmEmq5JhUZdUEMVgg8jE/fFju6BaeR8ZeALGtJjRyLVNCU5ZgYAJEk3BAg+fwMUyPy5i7YBLJ8VJingu9Aq3Kf4d5pYINLaZLESx5fTv67WwudxCKwCD78VT+jcDuF84PWKKabWZCVb1m/4YExQzSZuq12CZ/4sflXwJQ2ZrKTUgnSZAAJEyCWP2A8pwRDF+0H19Nlzicxgw1/7HQe/K0p4UwUMxbQo8MgbDyHlIw5wURkO6x+Ew7sRJkCVcd4KVVGpFXpnYqDGwG8XbwkkGDfng1+Eey3bo2bhk0bC/Q1uBuB18l94dlDWRkkKaYIWTEwb/BnAjhZpBPFReZQr0DUUKDHiuekCCfv98Uh2SyVQTRtFVXKNTSmCSBqDSbbgSdoNyZ3nbHmWbeV4WdU34LwqlXqUy7NoZ9I0xdtyBq3Am5gYGxOIdRDdKFknl/fII3BYJ2Itx/a3U/hO+03AcuaK1ciratWhkLSPpJUyxtBF7/GBMJiXyyZH7/ZXY3BGAbUox+GNcVX1sADCGw3GmT+UYdOeGoH/TRDooB0IIJOy8gOp+cUvBIsqDS4FH56k3d1FB8WoCWO12mfQDELa11EaBXRPa12Z+yp+AdjuIVKNJ6DKgfc1CRYXDGxPiBsAPPHexY8aile6R7nZhpfLogOzveU62ZFYzVFTQ56lZBjynbB0LQ0UE04S22vcd1RjjDEyxjTIAjbp6zAOOF2pTpkDQ3TmrHhHFVNOH3A3++CIxYSieIh5IXESrADReXa5IPiJ8O28gk+owFdm1npCHGwhsgqoS+ompDSOQAJJkz5WxMuyu1TLAY79PLTz3a+HijKHFSXY77D8cebva1TMVDKwBjgV84txmKWgbTqY9SNh+fxjkjs3dC5JiosMDK8+Q5lbZjIUmaRUcCBYG1gBPvvijtGt0WEnnM0jpH7krXsPkqlPMMagSCJqLzE3G3hHiAsOU7YKYQ5yKwcAxEuU7DddJ43xYCkEWB4gTpAFvqi3mB98QmdyC02AwoD81cjX0TLs5nhWVlqgOkaSGuI22xawh26Fx8Abo1Qv+IHB1y1fvKQim6eBf3WJhgPKAI/i8sDSYdsb7bsVnJ4+z06qFYLpUkwxkk8oJtOKXnWgNk04bxd2FcI36s+Y8vDwVJ2VzK0SGLiWIBE7DkfecCF5DqrRHcZxrMUGZDYF/ZP8tWpfpwzAILNTWT+6wGknyJAHyeuLwbiLlHBySSYQxnYaff5KqfjRpU2YHfby/vfEcPI5xXmQCSQNSL/ABFy3frl82mnUgKueZFivrEm3ng2TR1pTj8P2b6XP81U7yorxfTfzgxP4D2GISG6QTHagJ32BpKuaQ76db6j6R7b/hhNxSVzoSRzIV2CGeX4rolfipTuaamWdwWI8jqb25e+FcAzBxGw+vJO2xB2Zx2A/gLm3aPMgZisKQgNVIAHm2m3lJJ9hh1DF2jWuPRDYXirsM4xVbdf5S5GM6yxBQHwxyOzTt5EHbBeQNZpuhuI4+TGEd2g3l9SVvxqge61IIV11iOpifzU9GHTBmHn7J9HYofBYgRS2Rv7/tJMnxVjSYEmdIK/6YjmPK+GUkpLD5J/iJx2DnDeiiaXDi+XNVWC92QWUndTAkHmQxgg76t53Ul12Vm3m2gL5kqUSz+FF8Rnl/e3niDmW/Kh3C3JVxHiuurIJ0A+H+eLhGVMNKccC41+jvDCSqkLfYnc/c/OB8XA6Voa3TWz4rXcPYz9K1jTvqVfZZ2ekFVtNEC9JRAN/qkdbfM4WZ+wcSNXdVfisMyQ5Xi7O53rp75KM4lRmpXVRIAAA6wJj++uGIcXhpPOllsZE2GV0Q5fwlS5UJWpgE3Ox3HkY36YskcchCC50n3ZXhf6WyB2Bph0NSZ8SiRo8ydvQE47l7xPRWN7zha7BwLjOvWBsHIHzbAWGlcHuB62PVGaELlfaXPFc5XqNA7yq4H+iB9/54aQv/n4JrwV4LpIzz1Hpolua4oCyxzEnE3kWtBA3um06zfHtFJwGAOkgepEDBGbK1KcXUcD3n08yppK5SgG0WJOm8EkXLSeg6+mBR3aWSaMxyhCZalIsN0Y39Y/A4qlPNel3KxCgM5QzJJjYeY9pn2xULLG3upjVjPNC5yjNNW5GY9iR+WCGNpRJ71o3JcUIprYG3MYDkh751VLx3iqfhh0l2AguZv5CB95wfE3K0hbLAYEYVneNk7/AICKz+fDKo0+LVGqfn7xgZzhdJzAzLZvTonfDKvdlSkiZDefO/vguLkgZv8AJeb0QP8AiLng2Xy9/GS8DygXPvA98dxJ0CzfFWBrgoDhWSFd21ErTRSSRc9FAHMk8ugOKGsBJJSkDVespk2mkHEFtYC8x4SZPoRt644G6OVsPNG0s6aVcqYgOQI/dN1/6SMeIzRei0PCXjsXM53fv4Jlne0WpFg72wNh4i0m01w8Qa8rPOcZapS+o6adNtjaWIUYIlN0Fn+OyDtg1vIa+ZQORrAoryCzHSRzHiHi97Yg/ui0lj/eEf2bzvdOS3MET/q2+2FuNhMkdDqieHvayXXmFU53jiU6ZqAjvNJFMecb+2+AMJE4uyVpzTTEzCOM67qKSrDKSQVUyQed+fr19cPQ3L4rRYDhkbML2T6dZu66/wAIulm+8WoiKTAIU3J0TYN6ARPpiz9xpV4/ARsikm/2LSD5+Ce8F4XWbJMtSkytSYsmoRNN9x7NJ/1YlkzMyncLDugextuFKfy3YevUd6lKmzobqsgbkyNwSBGwubYm2d0jcp3RTu3kiutEpzeZ0QgO58Q5AAkx8hT7YrAptoWVA8UzZModgf7Pnz+cThYRqoMbSz4ZQojvHrU2qBFB0BihJO3ig2i+2LcwBHirPBHZjL03po5keAXG8m8Ex4gBAnnGIPeGurc9ERHipIRTSq3hfFgKYv5YS4iMl4W00fRC+0KaMKlWJYEMIMSAVDD3Emf8owc52UtHSli+IODsRI4dfpopnQO+W9wQw9IsPUiD7YunIqxzpBNq0x7I8WOXQAbVAy+/hKn2k4mXAB1+6XWuoqu7PcZVKdzFi3wQPzwvAsko0d1qjO2GcDjXAuxf0k/1PxgvDWS4jmfoh4p3tdmaaKQZSmXMgtKqWttAvg3dM28UnDc5W602JBZwQTvy9PXyxAusoTGY6TEUHbDYBE5yulQaEYmnoABgwCSZMb8/Kceeaojkgx3dU14PwmvUVGpJqCopMETpaoZMTcDQQY2xzI4jRWPicTYHRJM1k3o1kpvGoFtUGQfpuDzB3xXIzK0gqx8ZjDWu5WvWZpFlhEJVhsJhTs28gcjAgQceZJYFqgva4NPNC0aOkaemOO1NqsuBKc8Jz9t/7OCSaX0BpzglaZrPaqiD92J9TE/lgM6m0axuVh8U+GfhRfBrNAgQy3LznxSr1KYcFgiEEaiFgmSZFweXtjxAdJrqB7KqfwmPEP7SU8tAnGXytEUQ9CjRcBtWnSDEbHSV3HzgwBuWwFMYSJrhG5uUeQ381I9oxGYpVkUKsAwDADFXNhsBABPr54BlbvWmizfFIGwYl7GjSr9bSriWZD1gpX9hZPXwr9/PywPDfZgpYHOY7M00UrqIAxInTyE9YOLeWiLGOxDWaO1KbNQ00lp2BbxuT0uFH429Dgdx1tL5HOcdTqsMjTUOsOCSwtBFsceLC6xuoK95iqrVG0zAEQd5m/3MY6WAAlQDNVplhL6QCeVgTbblimidlFxJdaFrVDrgbmIAuZ6R18sGsaGs1Ww4TinfpmsJ2tX/AGZ4G+V1VKqaajgaRI8KnfbY8iN7eeA5ZQapMDMJ2gNOlqp4JxBGQ6qmhPpWBdheWPImdgZjFsLg8WTQ96ofFwOa4ANs8+g8PyiaIWm5NOr3ikCA0qR/9YBx5rBG4kOu1A2+MNczLXTUfNcQ4+2rN12Ksql3iQRIBuR1G+2Lng6eKy+LbUzgOqH4O41PVdQVHI7GZkfFvfEZ7prR7pVEagBOMtWSvrZlswZPP6SdXtM+wxxoLQ3qvOdbwUJ+lK1NqQADCCD5RMe1reuLS3K4+K5KKcgaeobHcgfjbETG06lGNx87YQwO02VrwfMLo0tAldLe6sD98AuPfNoMigp3KrpZJkkMZPSBt7/9uCZ8uS2+CqCJQKqqSJYExPX89pxVLMS7KFxzuS9Zem7gkAmTHkOv5nEaoAAaqbi4tACF4gEfXuUZdHmpBlWHv+fXBsVM7q60gFAcOQCkjEwTt8b4tcArpRTGj1RFSorEeHQk6WK+LQx3aLSCBtIiD5Yqa41mKrc3oNt1pRy1IIySGKTDqCC3KCpJ2P8APHnOtys7hb0Kc9k+1Jy+mmQCoU2PObr8MCcFRbAJ3hImzQgHf8Ws+PV1cBj+sqBYR5vHiaSIgtsCfLbFGIIS/iNB+grRJcghYNTJYA7kctoN8CftNpSNCqFcnljckgkm3vjjsQAapaeH/jznxhznUSNq2UhlMjVWv3asCCJJv1/HBLZRIzNSFg4uWNzAei2Wqe89DaQQf7OKqACbR8ZaWjOKtesxxR7wGn02xcHDqr28RgLbYbRHDM8dJ1c7wcS6pjg8W2aOwfBO+B8UZdZBiQT+eL4XEWrnAOAtKuM1u8rFJkKq/dH/AJffECO9fosdxl14p58K+685mguqmT9ToFI6ASJ9ZAj0wJF+0jxKTOKHyuQPeKILeIRAuxNlEdZ5eWJXYpG4LDjEvay6HM9AN10rhtXh9Qfo9ahTdiaalqakOXLRpDzqAUAAwQMXAMIApN8RwZuXMwUNTr0A39eSH7RdlaX6SWKvS0mNShe50gGCZuTZRAvYzJuePjDihn4GJ8fasdWm3O1zvh5D6WIgiPcSL/l/4wLJbQQkTNHBaZLMPTcOCVI3jc/5fMdcebpqFAAjRN8rk++WnUy+YanmNNV30CNF1ECCD4gxk7yDi6rFO1vcImGcxqj4Xx1quVp03YltJQsLnWpI1mf3tz1nAgw4AeDoLseoB+q1XDC0t7Qdfl72X41NBCc1hYBmbcusziusoronZp4zDmnOS0l1D1adPyYkE+W0e2Ota5yAkkDQcrSfJLOJdn88AcwlWnmFSnVRSD4ipiFhgAdtMg/mcHts0VlcThXCQkedLl+TOhH3jSDB3BCtI9mj7Y6/vac/5CCAvb3smVNQEVUBXUoNzPiZVBO1vTFNkvC4R/kCBp5QCqjMxBq1IiLqtyxjn+zHri97s11yXnEG/BN8pQQVwpckBiBpDCTBiegmMVtOneXCO4PVeECq7MWMaio6EktHtbFEgFFVE90hHM/gQkLdmUkC408p5giCPeMeczLCFE6NCHy1cM8sJmw8t/z/AAxCJgFWot8UfwbNhXopyLlvuY/DFrN1ZeqVmh469MWAdkH4ofiCcWP0da6RWqJo5SDptCIsggQCSI32N5t054m4OcQAtHg2Q9ke1AObQeFC7+JCApq1KoUsWDEEcjMqR6EW9MUSOOehyT/h2AiiwuV1Eu/d68vIL03Cv1lRlJEX0sJBMSV1A3uDyv5Yt1IWcxnBuya58brA2HOvylnEsm6urAiH8SiTI8vcXHUEb4uik013Q7HvwzQyQa1f9p3wvh1WtRaKDkKrFnCt4IuZ5bCI88DSzZpSPggp5XTOLq0WeSrrRpk8iYAPMkG/oov7+ePM11UcEwS4hgdtawFWb+eOZAvoXaIWpnXLOwKiKRiAIH1Eee/XE2NGUAjmvnDWjswD1WeRyblUc3GxYsJJgHmZ94gdcSkI1RchAYAmzZOnKw0s6kgANcEkGDsYPUA7Y4xl6oVg1vwQ9fLjSLxpB8XXnB6H+fPHWuRvD+IuwtirBW/A8qz6zrVYBHq0bdB7nHf1DWGuZ2TubjbGsGQWSsuHZYtXabFnVSDyOlgfMe+LGOsBZ2R7n25+5u164/nNdRaotqLH21E/nilgsvHiqDqEz4Lw2pVdCGZBTdWLAXHO1t7Drc7YricC/U0BzTTgzT2pJGlEeHLdWvaGgKaPXyy06dYLqZtPj0tJt+69yCYk2vtgwvicSIyLG60UDS4hkllu1Xpp9RzAUN/xl6jKWfW1wWJknV4T9jHvikkhT4lJHDhHtAGtDw1WPZ/hmtgCwB5n93yiRJ+I5X2FndmoBZTBYF2IJcDQG58TsPNfM/wKtlz3hh6QYoKi3WeQI3U7b/fEmSNc3RVYvAy4b93Pmgco7UjUKGDUGiPImSPw++Igl1NS/MSKTbs5WApr1Gon1JP5RguUdwhbHhP/AFOHj9gmOTzoGbBPK/vp/LAIaaT5w/8AHr3ujcwBUcT/AHfDCKKm6oRjiLVpkcsq0QrqrrUMOrCRp9D84UYvE5ZSxvJKcSRM4tPIfNQvbrsU4q1molNNV9S01nWJMm0RBvzxdBjB2gDknGDkLszdks4xwZqNSmiqxRCgLQYALQsk7bgXi5GLxIxxpp5qubDvY+yNK3SjOSQGsdTk0yOQIEgnkd58j0xZGA1uUct0ERWg9UZQpqqFzLMHswI6DV/f8scedLXXmmhLuK1bmNlqgW/gY/iccqz6fdRy91fszXMLf9mPnn8ADEBZZlPVV/60tuFqTqfkok+kgfnj1Xak1o5ovLUXWrSYqY0hgY3ETbrefjEQ4NIteO6Y8YVO7pnX+sN9IGw2gnla/O8441pAsndScRSw4rUFOs37p0u3WQAgHoPE3uegwY11UmOEJfiGsvTX6f0lOazH6vvA4YqxA31KDe/vPlfHXs1zLWxThraA2WtHiBegQYUnmFPQibcz15STyx3khcTOAM/Ia7rKlUAemSfpcGW3tMX6zGA2vNkhZLtnYiZz37n3S7VwbjNPSlFoFTu5VYMm1xp6GIBtqNxIOKBhy5uYGncife33Tn9I9rM3Ib9PfXp5qZ4/2CoZltOWzApPSLF6RQlWYqCpBLSo87iG2te9r+zd2bzZPOkJJgnMAkYKB2PkVG0+yxCrqqKhKhtOvaQCOR5HFIxjTtaLbisW0ZXEX5KYqAlKqqCSUUQBvcyPgnB7a0tJWC2hNBlYoobfS8Qb2gEEfEH1xU42pYh3erwTOnoejSWYqIG0HytK+5uPOMShcNbVbZAEp4dmjVlWHiH1Ejwn+LkD5/hviL2luqqLSNV9yddqLWBNNtSkAwZkwZ5MLGedxsTiZAe2irnnbyTjLVe9XVbvFvq2LDQQJ8169MVxvy6FQa/SilDUtZp9FLE/9P5wMcc/IX+inEwvcGDcmviqzgdbVCKY/Eyf5nC3Ed1hX0BmHZg4GsGtc/HclU2XXUuipTZiFgkWOkz8wbz+WKmYkinsHeHPwQ0ktG4zp9/einuHdhWVyEqgKQT3jLBA5LEwCf3pxcOIlw1FH6+qTY5kuIcATTR66oPP8LGTgAtqIMkkXjoBsPczicMr5bLhSKw8LMO3Kx13qU07L59XWtlqwlKoDfP5yJHmMWR9ySuqKxsbZomnpoVD57JtQrOj7pIHneAR63Ptg5oyNJKxMkZiJb0K8cJWoKeoI2kCSYMfOJh2rgU+4XjGxyOjfpZFL5Szv6zVN7nHuz0C0pxLCMoKfcO4uhqprnTPijeBvHniyebsoyRvy80M54aw0dTsqs8dp95USm+lCS6CSNQ1THUThLDBmsnc80vIoNJ3rVCVuMLVeTso+YBt9/tgZsBaAOdlG4ZlN0WeZ4iauWzGskQNS6Rfw7SfI354NERZTm72o4uKPIRyo/nT4KF4JXJFQNsRPpHMe1vnBru6QQsQ7RNstQJQog1GG26c29NhOIvtxyhTyOkc1jdSmeQ4TRenprAMyw0id1BAFiNVjz6DBUEA1vf3otbheCtjjHbDM7z0QnEuApUP6vTTgEneCI6cjI5RY8zjjoxfRQx/BIzGJYqbV30SzK5ruQ66QxdQsTZb7k8z5ffAmfoshmTbh/B6uYDFbrSQaiT4VEWUdSeg9zyxFsebVdy2UJmKBBZS0kCSfSIHl0+MXBhLbXkFn6b5hqjMYEbgWBB8I9ziwOLSCiMO49ppuldXIVKRVC13TWyMNgWIA5+LwzO4xa54AshMBjcjrOyYcBp0O9C1xUDi6/uxF5ET+UD3PRqLOyFxWIMhNbclrVVFroxQlVcNc2iZjTE7DrgaRga01zVOG0lFcyFnkuMuK4rEy4cMT6GfjliL4+7QX0RhjcwxcqpXmY49TvnqZ0tUpvTNOdqhCwwjotz/AA+eKWZ3uAk3+yW9i9oGGdqAQb//ACL0+P1Uhn873r61JAKqAPRQPyxCCHIyj1PzJKVTx3K43zSuk36xtJ3KfgGI+T9sFO5BZ52zQnHBeC1szSqCmhcoBFwACxvckCYBtgd0zGfuNKyRj3vOUJdmabgkaG102OpYMgR4pHLTpv0xOIikKGnZEJSQwtSwMMYECWv7mf7vgxjARqio2W09UHQqAHuz1P4mPf8AqMUG2kFVy2HDyRtJSlOm07lvsY/LFUmgsKomlm5uw2BM+xmMRcbIKP4ef/KjP/6Cedn6i/pOXUbaiGHXn/ftinFVkI6BbqW/0z3H0XQa2bQsaqypUaffphYX0R2eh+iTMa4NynmknBONs/eIWLKXNifO0Y9iWubQO1I/FYVrQ17RrSme1VQrVgmbGD5csHcOHcKqmohjgsuH1QBTcdGU/II/E4Mc3vKprtwjOM5SpWGtcqtUuq6KmpQylRBO8xfcjnvi+yD5oDiWGdJk7Ia65uXPTX4pnwv/AA2qtlwVqpqCgEXIaOQ8VvMxz2xZ2T3WUvlwbWO1dr5afH+FG9ouE1qNWktai9ItJWYM25EC/pJx4B3NUwxyd5vPknXDuxfe0tZqaIuJW/rEyB64v/RlwvNqmjuFuic3/J3/AKeFqP4hQda7UzqBRNUc4gHfyv8AGKTFkGyDxE+IiJa/Q/lF5Os7uvcIzEj6AL23P2k4odGCUVw3iBbbJOZ0P2XTeBdjaeYyLlsxFRyVLJBRYvF41eZBjp1xe2HSkTj5pg4xVVj1105LnueybZRnoMo1rIboRFiD0M6gfMY68UKWYe0gkFDVSKbpO12AnYGQPzGINcNxzR/CZGsxbCeZ+x+6Y5DiF98WNNFfQQQWr5xDOLLnVcrpETA8/Pc2xF5GpKXcVxIiwTweYr1On8pX+jIhEMxdhLFogDlAGxPmTyxQ+sui+faFdV4eVTJtoEeBdXm2kEnE2aNUzsoHhS99mCGEqXlvQcvmB747McrTSg0WV645TFJnoD6C+uDEkbp4txA9cD9rZRDJhCSANeSQZ3ikZg1GTV4VAGrTAE/PpgsRiRtFeYM7bPVYHi1Sr4XEAGSokDymSfnzxSYGRi2KmVuiYGmCq6TKqp1BbkQJI9bfOJtbmjAO69GSKPNJPEtyCMSsHZa+DHMeM7SmKiohAdWAiYNtxvisuA1G6H4nxdjYyyM24itOS17sCIkCBafLEGvNJJ+perHsr2XjOr+lUW7qrSLoY8GtoAUsLKY1QJBnSN8Bzz5oSWOpw+Pp1UIoiSC4aUukcF4XQylI0layt4id5O0+emB6AYWl5l779tv6R7GH/UbrWjRoNV78U6ZYIy1KixJWNiI8QMC9+mDoW5XBpOnPXX4LroKOo1Oy5hx7sNmNR/R17ym06HLIEKHSUmWE/UQbH6fTBzcXHACJDraDbA9jnNrmpnP8KSjUdHcMUOkshMTz07bGRfpiTZc7A5C4g06lvmOKpWRFAhgNwukMedpIB9LHoMclNhDu10WBEgfH8vzwNdKcMhYQ8cja88JzbI0i7o6sL8wb4liGDnsQV9F7ZskfgR8laca4iGoakaQ7E/YWPmIj2wtwjD2pDtwh8E25NeQSTgWYK1PXBeNZmbaZTAGOij+02Q75DUDANTAF9iLkj1iCMDcPlcJMgGhSgguAaPE/RSuUzjEU6f77QD6wPzw53d5IaBwkea2G66/2ez60lWkoEKumepNzPrhgwAMUMTFntyZ0cwKVQFbI+45A/wAiPwOPDRVhvato7hZ9qlStlWdkBNA96k+QvHqpOJMNlcw0YZiG+Pv5KPynGUYiYJ1AifSPwMYKBsprJHR0URx1GbMVGpKzN3boiqJgbA/JIHpgKVwz0s/xWUS4igNqB8SguG99ldQqApUdIibhGLBgfM6QI6E9cUuAbsieB4djpjI7/Wq8/wCKXU/8N6wq5XupPgqa/QRH8z6gY9Gb0R/FyY5hIOba9+9lO9ueI061V2VR4CKanogG3nBEj1OITvoaJbxPAiPCslP7jv43ZUZxM/rKIYxKW9i0DyOKWNIjzdFnWAhucclnRpXlSfCJb5At8472prVNoOOYljdaKIzVPSNQJJJielpnynl74iXF+pQWLxsuKILzty5ITKvJt1xOSPK3VVOZlCtKXH2NGsqrct3YHK3h1E8vCL+vpjrHU4g+ChdITs5VSm4EydQk9cDzyWQFKLWyvnaSm1XMSokCkpJ5WnntOwx6ICgSuObblNtw5nY6mVNRFixPWPpmel/XBgnYP26+QRURDyI2a3orzg3+F6Aqa+Z/WN9SqBDKZ0w0zcCdvKxvhJPxgZsrG6crNWijgrb3vWkB2q4W2RaJpmmx/VFFIBHMG9zM8+U84DOGYStNiiN/yPBAzwdmdVMMS7J+rARgFlZgMWG8k9DH9MWNa11qMWqcZHMotMU80upJKnql7Mp5cvm+KmP7xY5DXehWX/DlaSlRdMkKSbkAwDYRcCcdFBEEhWH+HnavSDQrMTTMFC0kLbaOQ222P2WTwXdfm1LDT0cp+K/cf4sGTP6WP/Op6Y52prb2BxCFg/x+N/dbDBAB8N9D9yheLcbfKIio2mu7CpUj9gAQlL0AgEc74Ng1fY+KIw8LMQ8lwtgFDxJ3d+OiK4x2mZ8nRNArSDakci5Qi5CibBpkRsBHTEMREJZGl40HLx6+Sz3F2SYaQi9+fh+epUStCnVA1lx+9BG/XY77nznBocCUhGpQnEcnSp+JWe1gpAv5AwI9b4mADovUNkVlH8RV/qMezSDH4jA0laqLjqQlOXbSFYfU1z56mt9oxe9ud2VNcPxCWM9lu36I1M81MPTYlk1chZSBc+QNgfPFZw+zxv8AUJlheKhpBcNKTDguaUNqYwAJ/wDGBMUHFtBNZeIROjtrgj3z2umy38ZJJ9oA/vljmEhySWelBLsTxKNkfcPeqh681LRAy0fsuT8aP5YZRnV5KV4fEOYQepF/FdFy2chjfmDg5uy0jm91NM/xCApnn+RxB5oqGGjso3LZoNlcwpJINNonzBtiUXNU4oZZA7ouTZKm4pJV1xqJGnmNMb9JnHBKQgJuMnk3Xz0QtfNanDrMogE9TrZjf0jA8j+6D4pFJI4jMdybW/aCp413jSIE7Dp5Y9ZO60XBJQWO80b2d7S1MoKmg3dNPzz9se1GoTzERMxGUP5G0Ll8wT4mZdJa5JvJFoUAk33O198Vyxue3upVx2cPDYh5/YfdEZ1KOkF1lgkAhmkXJAK/T5zvfFUUha3L1WRbJlbSV5cxSJ/eIH4n8hjhFu8l47LZayssH6xyIlTaPbnyj0xMeC8N16ypXVo0IDIJgR72iRHO+Ivzj9xsLr8+7tlS8L7M5ivSd8tTLI1XSGJH1Eglj0UC0+XXEmxvkOYDQrrWOkF8l44x2QzGVgVabRIPfKZTnadwTHOPwx2WF4NEaKeVzLS85ttNXUWNNNAU8je5jaARioMax7RvdqAbQsoAmDIIiLHkQDsD18R3vgouBNDomnCznxLAev01VvQ4vGVStPj090D0IJv6wTjODCZsUYq0Bv40tMY805j5Xf0SrjPEQ2Q0VPEFqqwvBEhgYPsD0w57PK9tcwR9Ev8A+QQgMDwFO0+KroNFIIqNTOozICtMbxcn7eeCYAW92lmIAQ6kZxqkEd6Zup/P+5xTMynBwVHO0kqEodPS2OBodqpkXqnfZ7619v8AcMVD/sVQ/cUR2R+txy72lbl/zBj2IHfZ6rZx/wDtY/I/RCdr2P6ZWv8AtnHcMO4E5wukDPJeqImpRBuNQty/ZxZPv6LP/wDINZogfH6rofEOF0FymcK0aQIdgCEUECadha25+cKTI/8AVBtmq+4S+JjQAQOa5RxVjro35T72vh+z9loKfRxR+eEVW9R+WA5P3FBP/cl1EXp/6PyxeP3n1VzP3n1RnBPprfxP+eOT7t99FZJsFjw76qX8B/2rgefZ/n91X/o/zR1cxScixCtHxjkf7wqWfuCn63/Ipe/4DBzP3vRz/wBitMsxgfwrglq2Tf8ArHkmXGT+rT+L8sckXcH+8+SNyrH9FrX/AP5t+BxOHYobiG7vL7KIyP8A7I/xn/auKSshN+9DL9UchEfOF5JoIQ7LHtB9fv8AmcGDcp1wg/5HIHljq1XJEcOvXpA7EGR/9/5D4GLHf9ZWY4gT2zvfJaZ82wui3SKPdest/wApf4vzOLD+4q12y1zCDShgSdUnrcY6FzkF5GwPPQR/1Y8//rHmuOP+P1Xbv8JT/wDr8v8AxP8A72wxg/6wmUY/xDy+6pu0yg5bMgiR3FQx6LI+DibhbF4/sX875g//AIjeq/7sKX/9rfX6IFT6OZiTGCWgbpnwn/3I8imy1D3SiTEtafTA7QO2cfJbFn7ifJEcQ/8AZt6n8Dgn/ZqT8cJ7NvmkvBvqHqn+5cTG6zTP3qp7Yf8AuGHl/wBwxVNshEh4oP1p9F/2jFEH/WF1n7V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228" name="Picture 12" descr="https://dutchreview.com/wp-content/uploads/tulips-bed-colorful-color-697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 descr="https://i.iheart.com/v3/re/new_assets/5abcb9e4f42ab4a57dea76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5225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52" name="Picture 8" descr="https://i.redd.it/pm3up65e09s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24"/>
            <a:ext cx="7596336" cy="681037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 descr="https://www.saga.co.uk/contentlibrary/saga/publishing/verticals/home-and-garden/gardening/plants/bulbs/how-to-grow-daffodils-98549291-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https://www.promegaconnections.com/wp-content/uploads/2019/03/baby-birds-1024x6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s://s3.eu-west-2.amazonaws.com/jparkers/1000/1003695_2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.pinimg.com/564x/36/53/4f/36534fe6bf083502b3960279d9a4ae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-16766"/>
            <a:ext cx="6084168" cy="687476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https://exploreadventurediscover.files.wordpress.com/2018/05/img_0675.jpg?w=7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409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https://gracefieldroom8.files.wordpress.com/2012/07/47538-p4150008.jpg?w=350&amp;h=3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8172400" cy="719171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6626" name="Picture 2" descr="http://www.fuzzfeed.com/wp-content/uploads/2017/03/71bc7f666bb38ca40ffdd49005cd4b7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6" y="116632"/>
            <a:ext cx="9139944" cy="645333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5602" name="Picture 2" descr="https://keyassets-p2.timeincuk.net/wp/prod/wp-content/uploads/sites/29/2015/03/iStock_000014119214_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96685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5</Words>
  <Application>Microsoft Office PowerPoint</Application>
  <PresentationFormat>On-screen Show (4:3)</PresentationFormat>
  <Paragraphs>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Welcome to Spring time!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26</cp:revision>
  <dcterms:created xsi:type="dcterms:W3CDTF">2019-12-03T18:28:49Z</dcterms:created>
  <dcterms:modified xsi:type="dcterms:W3CDTF">2019-12-03T22:45:35Z</dcterms:modified>
</cp:coreProperties>
</file>