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9" r:id="rId7"/>
    <p:sldId id="258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B66D-BAC2-4F04-8D2F-55EC31B53780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FEB6-E3E9-477B-A100-212AA1DE7F5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B66D-BAC2-4F04-8D2F-55EC31B53780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FEB6-E3E9-477B-A100-212AA1DE7F5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B66D-BAC2-4F04-8D2F-55EC31B53780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FEB6-E3E9-477B-A100-212AA1DE7F5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B66D-BAC2-4F04-8D2F-55EC31B53780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FEB6-E3E9-477B-A100-212AA1DE7F5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B66D-BAC2-4F04-8D2F-55EC31B53780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FEB6-E3E9-477B-A100-212AA1DE7F5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B66D-BAC2-4F04-8D2F-55EC31B53780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FEB6-E3E9-477B-A100-212AA1DE7F5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B66D-BAC2-4F04-8D2F-55EC31B53780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FEB6-E3E9-477B-A100-212AA1DE7F5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B66D-BAC2-4F04-8D2F-55EC31B53780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FEB6-E3E9-477B-A100-212AA1DE7F5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B66D-BAC2-4F04-8D2F-55EC31B53780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FEB6-E3E9-477B-A100-212AA1DE7F5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B66D-BAC2-4F04-8D2F-55EC31B53780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FEB6-E3E9-477B-A100-212AA1DE7F5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B66D-BAC2-4F04-8D2F-55EC31B53780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FEB6-E3E9-477B-A100-212AA1DE7F5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DB66D-BAC2-4F04-8D2F-55EC31B53780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FEB6-E3E9-477B-A100-212AA1DE7F5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AutoShape 4" descr="https://lh3.googleusercontent.com/yjxUNGbAVBzGTQSnR-NaHOMyUmX61u_CJVr6NjKFjTDYULy7UQ9Dk4hB7TelxkAwTA=w412-h220-r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90" name="AutoShape 6" descr="https://lh3.googleusercontent.com/yjxUNGbAVBzGTQSnR-NaHOMyUmX61u_CJVr6NjKFjTDYULy7UQ9Dk4hB7TelxkAwTA=w412-h220-r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92" name="AutoShape 8" descr="https://lh3.googleusercontent.com/yjxUNGbAVBzGTQSnR-NaHOMyUmX61u_CJVr6NjKFjTDYULy7UQ9Dk4hB7TelxkAwTA=w412-h220-r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94" name="AutoShape 10" descr="https://lh3.googleusercontent.com/yjxUNGbAVBzGTQSnR-NaHOMyUmX61u_CJVr6NjKFjTDYULy7UQ9Dk4hB7TelxkAwTA=w412-h220-r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96" name="AutoShape 12" descr="Image result for tape measure on pho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6398" name="Picture 14" descr="https://is4-ssl.mzstatic.com/image/thumb/Purple114/v4/72/6e/6b/726e6b71-76d4-7e4f-91c6-4265731ce07d/pr_source.png/750x750bb.jpeg"/>
          <p:cNvPicPr>
            <a:picLocks noChangeAspect="1" noChangeArrowheads="1"/>
          </p:cNvPicPr>
          <p:nvPr/>
        </p:nvPicPr>
        <p:blipFill>
          <a:blip r:embed="rId2" cstate="print"/>
          <a:srcRect t="9665"/>
          <a:stretch>
            <a:fillRect/>
          </a:stretch>
        </p:blipFill>
        <p:spPr bwMode="auto">
          <a:xfrm>
            <a:off x="2555776" y="260648"/>
            <a:ext cx="4019550" cy="6453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ystem.eu2.netsuite.com/core/media/media.nl?id=4065&amp;c=3937524&amp;h=24619a1ed4d96ad5eff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05269"/>
            <a:ext cx="6552728" cy="65527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fpeseals.co.uk/images/category/CAT378%20Verni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7507801" cy="55868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e01.alicdn.com/kf/HTB12X.JXOoaPuJjSsplq6zg7XXa1.jpg?size=218204&amp;height=1000&amp;width=1000&amp;hash=6f30dd2a71d8d4cce9af9aaa6b022db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6056784" cy="6056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image.slidesharecdn.com/lesson2-120829124948-phpapp02/95/as-biology-lesson-2-measuring-cells-13-728.jpg?cb=13462448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7920880" cy="59406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ages-na.ssl-images-amazon.com/images/I/81eGtVooGkL._SL1500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836712"/>
            <a:ext cx="6923846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stanleytools.com/NA/product/images/3000x3000x96/30-455/30-455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8640"/>
            <a:ext cx="6480720" cy="6480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mg.fruugo.com/product/7/43/92137437_ma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-54768"/>
            <a:ext cx="6912768" cy="6912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40075.16 km or 24901.55 miles </a:t>
            </a:r>
          </a:p>
        </p:txBody>
      </p:sp>
      <p:pic>
        <p:nvPicPr>
          <p:cNvPr id="3" name="Picture 2" descr="http://img.fruugo.com/product/7/43/92137437_max.jpg"/>
          <p:cNvPicPr>
            <a:picLocks noChangeAspect="1" noChangeArrowheads="1"/>
          </p:cNvPicPr>
          <p:nvPr/>
        </p:nvPicPr>
        <p:blipFill>
          <a:blip r:embed="rId2" cstate="print"/>
          <a:srcRect l="10390" t="10883" r="9091" b="9896"/>
          <a:stretch>
            <a:fillRect/>
          </a:stretch>
        </p:blipFill>
        <p:spPr bwMode="auto">
          <a:xfrm>
            <a:off x="2339752" y="1988840"/>
            <a:ext cx="4464496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5</Words>
  <Application>Microsoft Office PowerPoint</Application>
  <PresentationFormat>On-screen Show (4:3)</PresentationFormat>
  <Paragraphs>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40075.16 km or 24901.55 miles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6</cp:revision>
  <dcterms:created xsi:type="dcterms:W3CDTF">2019-12-05T17:35:52Z</dcterms:created>
  <dcterms:modified xsi:type="dcterms:W3CDTF">2019-12-05T19:42:48Z</dcterms:modified>
</cp:coreProperties>
</file>