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EF359C-D797-4429-8B35-37B28809E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E29E556-3584-4BA2-B42B-B32E0D401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C9365F-89C7-4DB2-B8A8-7F29A0A9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C16B6A-B70E-44FE-8EB1-1454EB09E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12AE5D-292D-4C8B-B099-862E7C46C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0247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BEED14-4EA6-48C7-9D6A-E76DD58D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DB4CBC-DF7A-4B9C-AD78-9E2004332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ECE907-F7DC-4976-8E3B-1139EFB9A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0A4675-8AAB-421B-91AE-DA3DD4200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782CCD-D157-4098-80FC-F5487182E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43637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E694E0-39DC-444C-B04F-66D80D41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E7EFD3-2D72-42C1-809B-7D19A5186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10F7D4-6A07-47D1-A3D4-0DCE6E343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D7D515-5E9F-495A-AFFA-B9DA46BC6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D63393-5870-4992-A5B5-A1318EED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945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59CA7A-D1E4-49B8-BA57-4489F4DC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575990-AB4B-4BE1-B5ED-8C7F20B883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BFC700-5993-403B-9DB7-36566DA3F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6ED728-2F06-4251-8A16-C9213D5E8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23AEF74-F0C3-48D3-8BA2-A6464ED2C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EEDB7E8-F2D1-434D-82AA-CCF4EFDE7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8514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6CA1C2-4C85-4799-8A92-3FC61B5E9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43C4E7-26E2-4E3F-87EA-036E4B24E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7ED1236-E267-4DF4-92A2-7D557A7B3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CFC3549-274F-4039-9278-05FFFA8E83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BAC4D72-5980-44F1-B14C-A065431C28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FA43F12-B227-4A45-ADF7-B238BE632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FED35AF-B45F-4F9E-B30B-ACE8D05DF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33FA2DF-FC56-4A23-962F-6B6693F98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4427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D6D424-B96A-4D5F-AB92-65220326E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FC11046-E75C-4FF1-B2B1-F854F3A25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D4076A-8C2F-4469-B18D-59B170DB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9990599-AF8A-4DD2-9563-5A0F0B6B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7825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5B8DF9B-0171-470D-AEDD-07E13B88E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07EABE3-FECC-406A-A1CE-D5DADB9FE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3FC106-A01C-4CAB-940C-53443AAE1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395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463F1F-0BCD-45B0-B8DA-7050E9F7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AFD781-8F3E-4145-A8BB-44AF0B25A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CDB5917-244E-49CA-8A4E-447F968ED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E0C7EF-658F-406D-9B20-484449F08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7BE29B6-1235-46AA-863D-0C6B809FE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20C0CD-09E8-4967-B804-52E8DE63B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341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7EEAF9-06A6-4A03-A20D-5F7E42117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C0574E3-B495-4753-B86C-A488C40C7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A35CEA6-2B09-4291-830C-2C01C5812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EAFFEE-0D1A-4972-8DCB-01B0312A2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2BEBC87-31D5-4B43-B1DE-2AF903EFA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08D8C41-D721-4773-9388-5E94488DE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9783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92B1F5-1D6E-4ABC-954E-53398F5A7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651EB4B-3718-4307-8C05-417B25976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69AD89-30BB-4515-A85A-43ADDB32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35633C-B511-457B-BE28-1F265F3CD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BB041F-18F6-4D61-82E7-AF4B71D47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46501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BD97D1B-92A9-4975-BDFA-61C9ACA18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3938279-1BC5-4F41-A85A-AA3569C76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BD6A11-E685-4827-BD2F-0CF45B2A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8C4DE4-C0F5-44FE-9326-DCE4AB10C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A572B2-7C3B-4B9F-959C-35741BA28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34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B419013-996F-4F4C-894F-69A85880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61DEFFA-D556-4442-8F97-90DFC6538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F5F4C6-ADBE-41E4-80CE-640EE2DDB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EE96D-F3FB-4BE1-809B-97ACF1EC00EF}" type="datetimeFigureOut">
              <a:rPr lang="en-GB" smtClean="0"/>
              <a:pPr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555A45-3B9E-477C-B7DF-FAB19709B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C0450B-074C-4036-B08C-322C906F0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C0D18-21C7-4292-90D6-9393F93280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9589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2F6BEE-06F7-40BB-82BD-2458E1A2B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>
                <a:solidFill>
                  <a:schemeClr val="bg1"/>
                </a:solidFill>
              </a:rPr>
              <a:t>Are you a good detective?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B8D74E9C-3A91-4D0D-90C7-350D08FF6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28520" y="489204"/>
            <a:ext cx="3029567" cy="451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993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C0E254-AA28-4FED-97E2-667A9C725D64}"/>
              </a:ext>
            </a:extLst>
          </p:cNvPr>
          <p:cNvSpPr/>
          <p:nvPr/>
        </p:nvSpPr>
        <p:spPr>
          <a:xfrm>
            <a:off x="947955" y="1075537"/>
            <a:ext cx="991578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Now is the season of promise,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When new life’s beginning to grow.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 time for rebirth and awakening,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When blossom and buds start to show</a:t>
            </a:r>
            <a:r>
              <a:rPr lang="en-GB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49337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k9.picdn.net/shutterstock/videos/3793052/thumb/1.jpg">
            <a:extLst>
              <a:ext uri="{FF2B5EF4-FFF2-40B4-BE49-F238E27FC236}">
                <a16:creationId xmlns:a16="http://schemas.microsoft.com/office/drawing/2014/main" xmlns="" id="{170ECA35-22DA-4A8B-90A3-239BFE71B7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887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 result for blossom">
            <a:extLst>
              <a:ext uri="{FF2B5EF4-FFF2-40B4-BE49-F238E27FC236}">
                <a16:creationId xmlns:a16="http://schemas.microsoft.com/office/drawing/2014/main" xmlns="" id="{40EC3DCA-DBE0-4CA0-9B97-78039342CA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87" b="684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065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blossom">
            <a:extLst>
              <a:ext uri="{FF2B5EF4-FFF2-40B4-BE49-F238E27FC236}">
                <a16:creationId xmlns:a16="http://schemas.microsoft.com/office/drawing/2014/main" xmlns="" id="{9929808A-1468-4BD2-A758-83B11496C4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140" b="2861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4910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A9F8E58-EA28-4DE0-857D-980D93282518}"/>
              </a:ext>
            </a:extLst>
          </p:cNvPr>
          <p:cNvSpPr/>
          <p:nvPr/>
        </p:nvSpPr>
        <p:spPr>
          <a:xfrm>
            <a:off x="1014369" y="681254"/>
            <a:ext cx="104030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GB" sz="4800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newborn</a:t>
            </a: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appear in the meadow,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On farm and in hedgerow and pond.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There’s a chorus of birds sweetly singing,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 field and in forest beyond.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xmlns="" val="1451371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newborn lambs">
            <a:extLst>
              <a:ext uri="{FF2B5EF4-FFF2-40B4-BE49-F238E27FC236}">
                <a16:creationId xmlns:a16="http://schemas.microsoft.com/office/drawing/2014/main" xmlns="" id="{AF798D66-496C-4A5A-99CB-CBD78133C8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672" b="774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412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Image result for baby chick">
            <a:extLst>
              <a:ext uri="{FF2B5EF4-FFF2-40B4-BE49-F238E27FC236}">
                <a16:creationId xmlns:a16="http://schemas.microsoft.com/office/drawing/2014/main" xmlns="" id="{62902A82-FEA3-4D56-8B70-9EE4094A8F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7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baby chick">
            <a:extLst>
              <a:ext uri="{FF2B5EF4-FFF2-40B4-BE49-F238E27FC236}">
                <a16:creationId xmlns:a16="http://schemas.microsoft.com/office/drawing/2014/main" xmlns="" id="{94F505B9-2451-4EE1-9ABC-C006DB94B9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52705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baby birds in a nest">
            <a:extLst>
              <a:ext uri="{FF2B5EF4-FFF2-40B4-BE49-F238E27FC236}">
                <a16:creationId xmlns:a16="http://schemas.microsoft.com/office/drawing/2014/main" xmlns="" id="{374C7773-296D-4135-BA96-6F7C1E612F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82" b="1297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5900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frog spawn in ponds">
            <a:extLst>
              <a:ext uri="{FF2B5EF4-FFF2-40B4-BE49-F238E27FC236}">
                <a16:creationId xmlns:a16="http://schemas.microsoft.com/office/drawing/2014/main" xmlns="" id="{87118FDA-02C9-4988-A64A-F7261CBDD0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49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7635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A6676E4-4441-4B92-89CE-1F33A479868C}"/>
              </a:ext>
            </a:extLst>
          </p:cNvPr>
          <p:cNvSpPr/>
          <p:nvPr/>
        </p:nvSpPr>
        <p:spPr>
          <a:xfrm>
            <a:off x="857075" y="664476"/>
            <a:ext cx="104778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Daffodils brighten our gardens,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Showing that winter is past.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 snowdrop and crocus still blooming,</a:t>
            </a:r>
          </a:p>
          <a:p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8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Tell us that spring’s here at last.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xmlns="" val="3123744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www.veseys.com/media/catalog/product/cache/image/700x700/e9c3970ab036de70892d86c6d221abfe/7/0/70851-70851-image-70851-edit.jpg">
            <a:extLst>
              <a:ext uri="{FF2B5EF4-FFF2-40B4-BE49-F238E27FC236}">
                <a16:creationId xmlns:a16="http://schemas.microsoft.com/office/drawing/2014/main" xmlns="" id="{C8DDB774-62BB-489B-B7E1-5F666C200B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39" b="2631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45535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jerseyeveningpost.com/resizer/McnLoIjlsDOnExxZxE4Z4cMYh9c=/1000x0/filters:quality(100)/arc-anglerfish-arc2-prod-jerseyeveningpost-mna.s3.amazonaws.com/public/777WE5DRGRAM7MQACYPCJJ5ESM.jpg">
            <a:extLst>
              <a:ext uri="{FF2B5EF4-FFF2-40B4-BE49-F238E27FC236}">
                <a16:creationId xmlns:a16="http://schemas.microsoft.com/office/drawing/2014/main" xmlns="" id="{873E0826-47FF-4CCB-9A08-DB32615ADE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4395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snowdrops">
            <a:extLst>
              <a:ext uri="{FF2B5EF4-FFF2-40B4-BE49-F238E27FC236}">
                <a16:creationId xmlns:a16="http://schemas.microsoft.com/office/drawing/2014/main" xmlns="" id="{528644E9-92B3-46E1-B63A-DD903E3E0E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73" b="914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9649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Related image">
            <a:extLst>
              <a:ext uri="{FF2B5EF4-FFF2-40B4-BE49-F238E27FC236}">
                <a16:creationId xmlns:a16="http://schemas.microsoft.com/office/drawing/2014/main" xmlns="" id="{E46C62AA-8568-4C75-B829-E3D3ACB2EC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166" b="2658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7944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Custom</PresentationFormat>
  <Paragraphs>13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Are you a good detective?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you a good detective?</dc:title>
  <dc:creator>Rebecca Parkinson</dc:creator>
  <cp:lastModifiedBy>Owner</cp:lastModifiedBy>
  <cp:revision>1</cp:revision>
  <dcterms:created xsi:type="dcterms:W3CDTF">2019-12-04T20:33:19Z</dcterms:created>
  <dcterms:modified xsi:type="dcterms:W3CDTF">2019-12-04T21:53:56Z</dcterms:modified>
</cp:coreProperties>
</file>