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28120-C6EE-4FDE-BE87-7936FEBC5FD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B3F69-B413-4B7D-9ECA-D6CAECA5590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E7974-B5CC-4F71-8EFD-E4FB060B6E17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00643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E7974-B5CC-4F71-8EFD-E4FB060B6E17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8002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E7974-B5CC-4F71-8EFD-E4FB060B6E17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51588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E7974-B5CC-4F71-8EFD-E4FB060B6E17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97012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F8D1C-9DFA-4FEF-A545-8EFF24454300}" type="datetimeFigureOut">
              <a:rPr lang="en-GB" smtClean="0"/>
              <a:t>08/12/2019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E7093-BF38-488B-9C84-62C6662ADF5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9161" y="543157"/>
            <a:ext cx="87239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is your favourite animated film?</a:t>
            </a:r>
            <a:endParaRPr lang="en-US" sz="66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40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924943"/>
            <a:ext cx="660309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80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the film!</a:t>
            </a:r>
            <a:endParaRPr lang="en-US" sz="80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20470023">
            <a:off x="3062999" y="996732"/>
            <a:ext cx="248177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Quiz</a:t>
            </a:r>
            <a:endParaRPr lang="en-GB" sz="9600" dirty="0">
              <a:solidFill>
                <a:srgbClr val="FF0000"/>
              </a:solidFill>
            </a:endParaRPr>
          </a:p>
        </p:txBody>
      </p:sp>
      <p:pic>
        <p:nvPicPr>
          <p:cNvPr id="18434" name="Picture 2" descr="http://images.clipartpanda.com/movie-popcorn-clipart-movie-popcorn-clip-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8" y="454514"/>
            <a:ext cx="1769395" cy="26540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https://s-media-cache-ak0.pinimg.com/236x/57/9c/17/579c17d2ce5a73eb63252be03c73cd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AutoShape 6" descr="https://s-media-cache-ak0.pinimg.com/236x/57/9c/17/579c17d2ce5a73eb63252be03c73cd4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84537"/>
            <a:ext cx="22479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http://images.clipartpanda.com/ice-cream-clip-art-ice-cream-clip-ar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2452"/>
            <a:ext cx="2368924" cy="23689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60400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vignette1.wikia.nocookie.net/despicableme/images/5/5e/Despicable_me_2_minions-wide.jpg/revision/latest?cb=2013070305444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607" t="21257" r="22226" b="52586"/>
          <a:stretch/>
        </p:blipFill>
        <p:spPr bwMode="auto">
          <a:xfrm>
            <a:off x="3419872" y="620688"/>
            <a:ext cx="2497686" cy="5576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28159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vignette1.wikia.nocookie.net/despicableme/images/5/5e/Despicable_me_2_minions-wide.jpg/revision/latest?cb=201307030544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624" y="1268760"/>
            <a:ext cx="5472608" cy="49804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59201" y="188640"/>
            <a:ext cx="58234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72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Despicable Me</a:t>
            </a:r>
            <a:endParaRPr lang="en-US" sz="72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5211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age.couponpark.com/65/Disney-Frozen-Toys-Promo-20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38" t="23717" r="72272" b="64290"/>
          <a:stretch/>
        </p:blipFill>
        <p:spPr bwMode="auto">
          <a:xfrm>
            <a:off x="827584" y="1261830"/>
            <a:ext cx="7714228" cy="3600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13254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.couponpark.com/65/Disney-Frozen-Toys-Promo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22323"/>
            <a:ext cx="7560840" cy="5470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98807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signbolts.com/wp-content/uploads/2013/07/Turbo-Wallpaper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291" t="19356" r="40913" b="53430"/>
          <a:stretch/>
        </p:blipFill>
        <p:spPr bwMode="auto">
          <a:xfrm>
            <a:off x="971600" y="930959"/>
            <a:ext cx="7255683" cy="4515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35962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designbolts.com/wp-content/uploads/2013/07/Turbo-Wallpap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139269" cy="53544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65364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3.wikia.nocookie.net/__cb20140922052152/disney/images/a/a7/Beauty_and_the_Beast_VHS_Poster_19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331" t="60198" r="5082" b="14877"/>
          <a:stretch/>
        </p:blipFill>
        <p:spPr bwMode="auto">
          <a:xfrm>
            <a:off x="2475473" y="548680"/>
            <a:ext cx="3816424" cy="5724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10118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3.wikia.nocookie.net/__cb20140922052152/disney/images/a/a7/Beauty_and_the_Beast_VHS_Poster_19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7929"/>
            <a:ext cx="3960440" cy="6336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60613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gstatic.com/tv/thumb/movieposters/159400/p159400_p_v7_a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043" r="72248"/>
          <a:stretch/>
        </p:blipFill>
        <p:spPr bwMode="auto">
          <a:xfrm>
            <a:off x="3131840" y="404664"/>
            <a:ext cx="2525216" cy="5863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009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gstatic.com/tv/thumb/movieposters/159400/p159400_p_v7_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76672"/>
            <a:ext cx="3960440" cy="5940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76424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197" t="61507" r="52107" b="19247"/>
          <a:stretch/>
        </p:blipFill>
        <p:spPr bwMode="auto">
          <a:xfrm>
            <a:off x="2267744" y="620688"/>
            <a:ext cx="4896544" cy="549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67592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0.wp.com/2.bp.blogspot.com/-GfQB9oAhUis/VRVK44PaiBI/AAAAAAAAAEI/eogrVVt_IkQ/s1600/Home%2BMovie%2B201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AutoShape 4" descr="http://i0.wp.com/2.bp.blogspot.com/-GfQB9oAhUis/VRVK44PaiBI/AAAAAAAAAEI/eogrVVt_IkQ/s1600/Home%2BMovie%2B2015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4" name="AutoShape 6" descr="http://i0.wp.com/2.bp.blogspot.com/-GfQB9oAhUis/VRVK44PaiBI/AAAAAAAAAEI/eogrVVt_IkQ/s1600/Home%2BMovie%2B2015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171575"/>
            <a:ext cx="798195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7444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.s7.disneystore.com/is/image/DisneyShopping/m_fwb-inside-out_20150504?$yetifwb$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63" t="15602" r="74671" b="39066"/>
          <a:stretch/>
        </p:blipFill>
        <p:spPr bwMode="auto">
          <a:xfrm>
            <a:off x="2483768" y="1052736"/>
            <a:ext cx="3792341" cy="43433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8090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n.s7.disneystore.com/is/image/DisneyShopping/m_fwb-inside-out_20150504?$yetifwb$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197936" cy="2933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36821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On-screen Show (4:3)</PresentationFormat>
  <Paragraphs>8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2019-12-08T18:11:49Z</dcterms:created>
  <dcterms:modified xsi:type="dcterms:W3CDTF">2019-12-08T18:12:12Z</dcterms:modified>
</cp:coreProperties>
</file>