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DC9D4-49D9-4328-A156-CBA905FEECB4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0ADAB-5C75-4F1C-804F-C6A6488FF04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data:image/jpeg;base64,/9j/4AAQSkZJRgABAQAAAQABAAD/2wCEAAkGBxMTEhUSEhIVFhUVGBcVFRYVFxcVFRUXFRUXFhUVFRUYHSggGBolHRUVITEhJSkrLi4uFx8zODMsNygtLisBCgoKDg0OGhAQGy0fHR8tLS0vLS0tLS0tLS0tKy0tLS0tLS0vLS0tLS0rLS0tLS0tLS0tLS0tLi0tLTctLS0tLf/AABEIAMkA+wMBIgACEQEDEQH/xAAbAAABBQEBAAAAAAAAAAAAAAAEAQIDBQYAB//EAEUQAAEDAQMHBwgIBQQDAAAAAAEAAgMRBAUhBhIxQVFhcRMigZGhsdEHMjNCUnKSwRQjU2KCsuHwFyRDotI0Y8LxFpOz/8QAGgEAAgMBAQAAAAAAAAAAAAAAAAMBAgQFBv/EADIRAAIBAgQDBwEIAwAAAAAAAAABAgMRBBIxUQUTISIyM0FhcbGBFCNCkaHB0fAkcuH/2gAMAwEAAhEDEQA/AKr+Flm+1n62f4pf4VWb7WbrZ/it/RdWiw55bmzJHY89Pkqs/wBtN/Z/il/hVZvtpv7P8V6FVcAjPLcMkdjzv+FVn+2m/s/xTf4WwDETzbvMr3L0fNQV6TFkL3N84NNOO1HMluWhSU5KKWvQtbDY3Ogjq9znNaGuc7znFvNzidppXpUzYQwb1Dki8myRkkknOqTiTz3aVZSMqrpXVzROLpycH5O35AIhUMkQVg5lFHNHrQ0GYpbRYc4LKXtd+aXAirTp2UK9AaFXXpZQQTRVsMjLrZnlNlyDhlzi2Z7ca5tAaA6KE4kalI/ydNH9d/wtWhtMZikzm6sejWrTlwQDqOPWqyqSXmJqUIxehhz5Pm/bu6WjxQ7vJ6Ptz8I8Vu3vChc5V5s9xXLhsYb/AMAA/rn4B4pDkL/v/wBn6rZPco85HNnuHKhsZE5C/wC//Z+qSz+T4ve1jZ8XGg5nbpWya5WuS7QbQ2uoOI40p8yrRqzbtcHShsbC4LnjssDIYm0awUG0nW47STiSrFxwTS7BISnkqJW2t2lUtsKubcqG0lKka4GLyyyeda3sIkDMwOGIrXOI37lnh5O3/bj4D/kvQZdKQKnNmuiZmq04yk20efO8nrx/Xb8B8Un8Pn/bt+A+K9CJUZcjn1NxfJhsefOyBf8Abt+E+KY7IR/2zfhPit65yicUc+puHJhsYU5DSfbN6im/+ESfat6itySm13o59Tcjkw2N6m0T81NLUEiALiE4NSgIJI2lCXwKwye6jy1B3sPqX+6oY2h4sfdfIdka/wDlWjYXDrNfmrd2lZ7I2WjCzaA4dx+S0dE6DvE042OWvP3+RkzcAkGITy6uCEExLyzDBWMyuRSuoVHMM4IiaM4oaLQqDFuZW9xR3EjvQERLOafNPmn5I7KmMsa8nRQuaR93GnYhrERPADppiOOrx/7S2rmhxUokb5FGZEDapnRnNc0170P9PPs9qU+hjcWnYsnPTA8Kv+mH2e1SxyE6lF0FgsPVnk5PS0x01ktPSD+iqWRE61aXFZXC0ROrocFaL6oD0aqdn4KuttoLBX9mulJctrMolq0gMfmsJ0PbmtNRtxLh0LVfrYu4dm4luOCoZjiaq9vEKhtBBJCoxsF0K8pCmOdQlRumSGIlqK80Q75F0syGfIoKj3yKJ0iidKmZ6CCbOXVTA5PqpA9GSLiExMFocUtU0lI4qCRyEvX0L/d+anDkPeXon8FDY+gvvI+6+QG5rUInwlxwcM0/i0dtFsc06l53ayC1rfuivSKrWZNXlysfJv8APYACfaGp3yP6q9KXkdbiOHbXNX1/Yt2Po5DMizZC861FJNybw15wcaNcdp0A8dSLtrg1nO0bdm8ppy7Wdtxr31dmqumBZJQ+a/Cu9Gsdo17Cq6e0HlRHJTMfgx2gh3snjq38VVl4qzAr9s7TA9jtZoOkYrzPIm/OQkMEppQluOioNDTqXr95WWrMyld/cvE8r7p5O0ONMJKuHH1h14/iQl5DYpy0PUp7sjnbq52IdrFNW5ZK32Hk3lhxorvIG4HS2WN/0qVlc4UaGGma9zdLgTqWniyBiJq+aVxOJrmVPTmqHRctDFWrxjJxeqPNxCpY2UXqDMhLLtk62+CkbkPZR7fWPBV+zSEfaYnnMDVf5NQF87aerVx6qd5C1jMj7KPVd8XgEsFgjhL+SbQaHY1Jpv2IVBxd2XhVzvoU2UryG4LskrY0xsZUZ2bnU3OJNe1V2Vlua1pGguw6NqD8nFoMs1pcPMaImNHu56sn2joyj90kzX3k0UqehZi0so7HWry+56U3FU8AzyXu0alE2Uj2IXYNJDuQz49ys5kFIFlaM+a4G6zMPqju7k111xu9ocD41U7m8FLH0KOoXK9+TtfNlI95te4hDPydnHmmNw4lp6iFpITw6kVEP3RWVytzFvuq0N0wuPulruwGvYhnZ4wMUv8A6pPBeitanUVuoKUfNE6aGpUqaLEDUpYmpc9QSLmIa9B9U/3UVnoW9PQv90qHoNoeJH3XyZO9hmlhHst7lJdF4cnI2TZp3tOkfvYn3w3mtP3W9yp4zQqmh7CMFUp2Z6le9lZNA4HEFuBGyiFyZt5nswzjV8ZdE+ukuZgHH3mlrvxIbJC2crAYjpZgPdOLfmOhAXY/6Lb3Rk0jtQw2CaMYfEyo/AFqi/Pc8tVoum5QesX+hdWE8nJyTvNfXM3OGJbwIqRwKgyisOcwt26xgQdRB1EaUbekZzS7AluLMNDhiDXTpol+ktmiY8etTDTQ+sDwII6EeRSMndSIbptZns4Lqco3mSe+3AmmoEUcNzgsXl/dBdC5zRUsPKdGh3Z3BaEyCz2lupk/Me3UDojfuNTm76jYjb1s5LTXZTjxVW7jYdiV1oyl8l038oxuwv7XleiQlecZGxciDGNDZHge6TnN7HBejWXQtENDk4rrVk/VhASrgEtEwziUVBesL6BoY441JGNd3StAlVZRuNpVXTd0eReUS5JGWGW0yGjs9gA2Au/VXvk2uoWe74yRz5Ryrzr5+LQeDc0dasPK3Zy+65mtFXF0VBvMrQO9FSO5OEDQGtDegCiVJKJupVZ1V13M3fMxc+ie3BobsQnLAuLupK6ZZJSG15XeVeRJK5CvKSSRRF+KWxKFpVTxqCMoiJBLCYii4whYtCKjCsijCGBShqYxPqr2KHZqcAuXVViTqJpanVTiUEkWahrzH1L+COQd6+ik91VY+h4kfdfJn73ZzW+6FRuAqtDezea33QqF6Wevw77JY5N3nyE4JPMdzX11AnB3Qeyq0eW90iSzufnZrgM9rq0zXs5zSD0LEIi2ySyxCF0z+THqVFKbK0rTdVMjOyszNisHzaiqRdn5+qNxkbfQtlkDnekHNkH3gPOG5wx69iSwyGGYxu9HKeYfZk1t4OA6x95ZbJOcWWUew6jX46tTug9hK2t+2DlInU41Glp1EHbrTYyzK5x8ThlQqZfwyBMpLtD4yMcRp18a7UtzWw2izNL/AEjCY5PeZgXbgcHDc4IiwTumhGfTPbzX+8AMQNhBDhucqyN/0ab/AG5yGu2Neea13A4A/hUt9RCTcbPVEUbMySm8H5LdWHFoWSviyZjq10dFammC1l0ejadwTaWljm4tLNdeYauSrk4yHLly5AFZlHEHQEHQHxO+GZjvksrlBaqNIqtVlO2tknpp5NxHECo7l5nb7aZGtJ0nTxWau7HSwXck9iNkyfymCEAT21WIklc5OiamAFTMBUASMCIjxULG9hRcLNPFWRVsliCKYmRsU7WqyKskYpExoT6FWKnAJCFIE4NViSBOTyxIUEiVQd7H6l/u/NGVQd6+hfw+YVWPw/ix918lPevmt90KhkC0F6jmtp7IVDIEs9Zh32SE8FPEMNahUtnfTCqDQ9B7itVdWVMUcWbOXAtbm1zS4OA82pANCNG9Zp1Coq4Y/voCtGTjoZq1CFeOWZZZOZTF9uc2hbDI0MYSKc9pJaSNhDiOpbC/LBG+PnYAjE+sDt3Gq88AGkYfvcpb0tc87OTdO7NxBGAJGsFwFUxVOlmYa3DbyUqbtuabIm2vvFhfLQCJ3J4Y59Gg552VroXoUUYaKDUsX5LLG2OGZrfbb+X9Ft1rpd255jHxyV5Q2OXLlyYYjkiVcgAK+m1s8w2xv/KV5FK8c0DQB2n9heyWxtY3ja1w7CvGI2aMFlxPkbMNJpNew9oOxSU3JA3cE7M3BYzQK1FRNUDAjIGIIY9jdPWi4mprI9PBFRNx6FZIo2OjapmNXMapGq6K3FATgxcE5SQRp4KjS1UliTOSOamBOJQSMQl7j6l/Ad4RlUFe7vqn9HeFVmjD+LD3XyVl7jmN4LPPFCtHfHmN4LOy0qlnqcN3RgB2JzQkT2DQg0sKsrcapbTCK1CdAEQdGOCBLlZla5u5QO3d6sHxa0NKwbFIxSubXyWz1baGey6M/EHD/ityvN/Je+lonbtYw9Tj4r0groUe4jxPFlbGT+nwjlyRcmHOFXLlyCBrxUEbivGg2hI2VC9nC8dnbSR42OcO1ZcSuiNOH1YgCVKAuWM1ixBHwakFCFYQKUQwqJqKY1QxolgV0LZI1qe1qRoTgBvVkVHBLQJAOK7oPWpIGBIlSUQXOXEJ7UiCSJ6Evb0D+A/MEeQgb49C/o/MFVmjDeLD3XyVt6nmN90KhlwWhvbzW8FQTDFLPUYZ9kgcFNE1Ra8O5ERDcg0PQJjCl4qNjlJQfuiBLGqJ8YUrgE1AIsMieZa66nAD83iF6ivKsm3fzLRvHevVAt2H7p5PjK/ym/RfByROSJ5yRFy5cgBQvI70ZSeUbJHj+4r1teUZRMpa5sB57j1mqz4ldkfh+8DFOTANwTgsJsHxHFWECrY9KsICpRDD2FFMCFiKJjKuhbJhpUpCiBUmcrIgUNG/rT6BMCcCpIIRiuK6i5BcVIE6iWiCRjigb59C/o/MEc4IG9h9U78P5gqs0YbxYe6+QK8xzW8As/MtHebeaOCzlpGKWemwz7JE1FxNQzAjIAg0SYpSxnGiVyRmlAsc471C52H7/ZUsqHc5BMQ7Jx38wzo/MF6y3QvI8nP9Szj82r1wLbh+6eU42v8AJ+iOXLly0HHEKROSUQAi8vyqaBa5cNY7QD816gvM8sm/zcn4f/mxIxHcH0O8VdNyUlI1cSsBsHsR1n3KtacUdZ0AyyiKIae9CMPeO9FNGnoKYhbCWqYKFoQtuvaKKocau9luJ6dTelSTCnKo8sFdljRBSXxA0kGZtRppU9oWTvO+ZJsCc1vstOB946Xd25Vgcocjs0ODXV6rs9l/J6QnUTQnJhxBKpUxOUFhaoO9m/VO/D+cIooW8X0jNdrfztUMfh/Fj7r5B7zbzVmJzUrVW/zehZiduJwSmejwj6ETW4ouNDtYiWhBqkziUgSUTXuQRY6Z+9DSPSyO3qGRyC6RbZJNzrXE0be7E9y9bXjGTsxbaGkEggO0EjVuNVuWXiTpc/43+K2YeSUTyvHIP7Qv9V8s1y5ZUSg+s743eKXDjxx70/McbIaklRumaNLmjpCzJjZ7LfhC7k2ey3qCMwZTR/SWe2z4h4rz3Lr/AFNRQ5zWkEHcG/8AFaABuwdQWPyllDrQR7IaOyvzSa8uwNox7QE1Oqo2lTMYsBsGtR9lCHzKaUYxwAqaAaydClBa+gXG0001U01oawEvIAp46BrVBbL+pURD8R+Q8epUs85eaucXHerXOjh+FVKnWp2V+v8Az+9C7vLKJzqtiq1vteseB9UdqozIetRFyYZwovc71GhToxywVgglJX91Qb7UNSiNoKLDT14hJRLVcnnhRCkSkJtVBZHUQF+OpGN7m+PyVjVU+UTuawfer1D9VV6GvBK9eC9Qm0nmA7gs9aRitBMfqmncqWcVS2dzD9LgkbVM5Nc1Mc5Br1Fe/ah5nps0yCllQNjElfIUPJL+qj5RMqgZaxaZPO+vHuuPYtVyyw9jeQ6rSQaHEdCO+kSH13dZV41MqPMcWjmr/RfuawWlSNtiyDnv9t3xHxSc72nfEfFW55zOUbRtsUgnqsdZ4SdZ6yrSCz7QjnMjlIvw8lY6ZjpJXu1Fxx4GgV9FZgMaIjMAFTQAaSaAAb1EpZgispSRWYjVsU7bOcT08Elsv6BgOYc8nRm6Pi0LM2+9nynnOoPZbg0ePSl2Olh+H1avWXZXr/Bb2u8mNwZzjt9UdOtVNptbneca9w4BV7p1GXlQdyjhaNBdNd3qFumULp1CMU5sJQRUxtKHncR0hTTiio7JtRcNk3KTFU4m/wAC/MrWwlSiyFXEdkUwsaDDPGVZPU3dUoTBpTgnnLHppCVcglDS1UWUjsWDj8lflZzKI88bm/Mqk9DocNV8QvS5YVrACqWQq4jP8uqGeVUZ2aC6y9xkjghZpky0WhAvkqqm+MdySaVQFyYXKNz0Fr2JM5MLlC6VMdIgo5FndornHgO+vyVgI1FdtnLYxUYnnHp0DqojGsUM8zi5560mv7YjDVIyNStjRcEOvQNf/agzC2SBWUMKpbXlBDFgz6x33TzRxfo6qrO3jfM02DnUZ7DMG/i1u6SrofDCzl1m8q9f4NXeOUUMVQ08o7Y080H7z9HVUrKXnfEs3nnm6mNwaNmGs7yhGwOOpStsaDbSqYbD9YLNLf8AugKXFK1p1BWUVh3IqOwIIqcRqS7vQp22clERWJXcdg3IqOyDYgxTrTn3ncpIrCdiKju9XLYApGxbkCsxWx2JT/RN3yR4jUgYpsVzADYVKI/3REmNdmosRcuQnVSJQnCBarlxTdqCRQ5Zm/HVkduoOwLSFZm9PSO95LnodTha++b9A4ThtlcSaUph4LKWi0knAHqS23zkkSVmuao47lt2jqwPMcfVPUu+iSn1D1jxV2xSs0KLhLilR6JGeN2SnU0cT4AqRlyuPnPA4Anvor1qb++xTcTLH1n6FWy5mDSXHqA7BVER3dENDB087vRRXBRcTKvUlrJitCbNao2ee8A7NLvhGKZbPRu4LL2bQhK4m1i+lvs/046/efo+EeKAnMsvpHEjUPVHBow6U+FGx6laxKm46dACO79yMiu87FYQotqkq22VsVh3IyKxhGsUjUFWweKzblMLOFKNac1SVuNZGE/k0rVIVJVkeYuDU8JWoC43NTqJSlUkDKJtE8pp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4" name="AutoShape 4" descr="data:image/jpeg;base64,/9j/4AAQSkZJRgABAQAAAQABAAD/2wCEAAkGBxMTEhUSEhIVFhUVGBcVFRYVFxcVFRUXFRUXFhUVFRUYHSggGBolHRUVITEhJSkrLi4uFx8zODMsNygtLisBCgoKDg0OGhAQGy0fHR8tLS0vLS0tLS0tLS0tKy0tLS0tLS0vLS0tLS0rLS0tLS0tLS0tLS0tLi0tLTctLS0tLf/AABEIAMkA+wMBIgACEQEDEQH/xAAbAAABBQEBAAAAAAAAAAAAAAAEAQIDBQYAB//EAEUQAAEDAQMHBwgIBQQDAAAAAAEAAgMRBAUhBhIxQVFhcRMigZGhsdEHMjNCUnKSwRQjU2KCsuHwFyRDotI0Y8LxFpOz/8QAGgEAAgMBAQAAAAAAAAAAAAAAAAMBAgQFBv/EADIRAAIBAgQDBwEIAwAAAAAAAAABAgMRBBIxUQUTISIyM0FhcbGBFCNCkaHB0fAkcuH/2gAMAwEAAhEDEQA/AKr+Flm+1n62f4pf4VWb7WbrZ/it/RdWiw55bmzJHY89Pkqs/wBtN/Z/il/hVZvtpv7P8V6FVcAjPLcMkdjzv+FVn+2m/s/xTf4WwDETzbvMr3L0fNQV6TFkL3N84NNOO1HMluWhSU5KKWvQtbDY3Ogjq9znNaGuc7znFvNzidppXpUzYQwb1Dki8myRkkknOqTiTz3aVZSMqrpXVzROLpycH5O35AIhUMkQVg5lFHNHrQ0GYpbRYc4LKXtd+aXAirTp2UK9AaFXXpZQQTRVsMjLrZnlNlyDhlzi2Z7ca5tAaA6KE4kalI/ydNH9d/wtWhtMZikzm6sejWrTlwQDqOPWqyqSXmJqUIxehhz5Pm/bu6WjxQ7vJ6Ptz8I8Vu3vChc5V5s9xXLhsYb/AMAA/rn4B4pDkL/v/wBn6rZPco85HNnuHKhsZE5C/wC//Z+qSz+T4ve1jZ8XGg5nbpWya5WuS7QbQ2uoOI40p8yrRqzbtcHShsbC4LnjssDIYm0awUG0nW47STiSrFxwTS7BISnkqJW2t2lUtsKubcqG0lKka4GLyyyeda3sIkDMwOGIrXOI37lnh5O3/bj4D/kvQZdKQKnNmuiZmq04yk20efO8nrx/Xb8B8Un8Pn/bt+A+K9CJUZcjn1NxfJhsefOyBf8Abt+E+KY7IR/2zfhPit65yicUc+puHJhsYU5DSfbN6im/+ESfat6itySm13o59Tcjkw2N6m0T81NLUEiALiE4NSgIJI2lCXwKwye6jy1B3sPqX+6oY2h4sfdfIdka/wDlWjYXDrNfmrd2lZ7I2WjCzaA4dx+S0dE6DvE042OWvP3+RkzcAkGITy6uCEExLyzDBWMyuRSuoVHMM4IiaM4oaLQqDFuZW9xR3EjvQERLOafNPmn5I7KmMsa8nRQuaR93GnYhrERPADppiOOrx/7S2rmhxUokb5FGZEDapnRnNc0170P9PPs9qU+hjcWnYsnPTA8Kv+mH2e1SxyE6lF0FgsPVnk5PS0x01ktPSD+iqWRE61aXFZXC0ROrocFaL6oD0aqdn4KuttoLBX9mulJctrMolq0gMfmsJ0PbmtNRtxLh0LVfrYu4dm4luOCoZjiaq9vEKhtBBJCoxsF0K8pCmOdQlRumSGIlqK80Q75F0syGfIoKj3yKJ0iidKmZ6CCbOXVTA5PqpA9GSLiExMFocUtU0lI4qCRyEvX0L/d+anDkPeXon8FDY+gvvI+6+QG5rUInwlxwcM0/i0dtFsc06l53ayC1rfuivSKrWZNXlysfJv8APYACfaGp3yP6q9KXkdbiOHbXNX1/Yt2Po5DMizZC861FJNybw15wcaNcdp0A8dSLtrg1nO0bdm8ppy7Wdtxr31dmqumBZJQ+a/Cu9Gsdo17Cq6e0HlRHJTMfgx2gh3snjq38VVl4qzAr9s7TA9jtZoOkYrzPIm/OQkMEppQluOioNDTqXr95WWrMyld/cvE8r7p5O0ONMJKuHH1h14/iQl5DYpy0PUp7sjnbq52IdrFNW5ZK32Hk3lhxorvIG4HS2WN/0qVlc4UaGGma9zdLgTqWniyBiJq+aVxOJrmVPTmqHRctDFWrxjJxeqPNxCpY2UXqDMhLLtk62+CkbkPZR7fWPBV+zSEfaYnnMDVf5NQF87aerVx6qd5C1jMj7KPVd8XgEsFgjhL+SbQaHY1Jpv2IVBxd2XhVzvoU2UryG4LskrY0xsZUZ2bnU3OJNe1V2Vlua1pGguw6NqD8nFoMs1pcPMaImNHu56sn2joyj90kzX3k0UqehZi0so7HWry+56U3FU8AzyXu0alE2Uj2IXYNJDuQz49ys5kFIFlaM+a4G6zMPqju7k111xu9ocD41U7m8FLH0KOoXK9+TtfNlI95te4hDPydnHmmNw4lp6iFpITw6kVEP3RWVytzFvuq0N0wuPulruwGvYhnZ4wMUv8A6pPBeitanUVuoKUfNE6aGpUqaLEDUpYmpc9QSLmIa9B9U/3UVnoW9PQv90qHoNoeJH3XyZO9hmlhHst7lJdF4cnI2TZp3tOkfvYn3w3mtP3W9yp4zQqmh7CMFUp2Z6le9lZNA4HEFuBGyiFyZt5nswzjV8ZdE+ukuZgHH3mlrvxIbJC2crAYjpZgPdOLfmOhAXY/6Lb3Rk0jtQw2CaMYfEyo/AFqi/Pc8tVoum5QesX+hdWE8nJyTvNfXM3OGJbwIqRwKgyisOcwt26xgQdRB1EaUbekZzS7AluLMNDhiDXTpol+ktmiY8etTDTQ+sDwII6EeRSMndSIbptZns4Lqco3mSe+3AmmoEUcNzgsXl/dBdC5zRUsPKdGh3Z3BaEyCz2lupk/Me3UDojfuNTm76jYjb1s5LTXZTjxVW7jYdiV1oyl8l038oxuwv7XleiQlecZGxciDGNDZHge6TnN7HBejWXQtENDk4rrVk/VhASrgEtEwziUVBesL6BoY441JGNd3StAlVZRuNpVXTd0eReUS5JGWGW0yGjs9gA2Au/VXvk2uoWe74yRz5Ryrzr5+LQeDc0dasPK3Zy+65mtFXF0VBvMrQO9FSO5OEDQGtDegCiVJKJupVZ1V13M3fMxc+ie3BobsQnLAuLupK6ZZJSG15XeVeRJK5CvKSSRRF+KWxKFpVTxqCMoiJBLCYii4whYtCKjCsijCGBShqYxPqr2KHZqcAuXVViTqJpanVTiUEkWahrzH1L+COQd6+ik91VY+h4kfdfJn73ZzW+6FRuAqtDezea33QqF6Wevw77JY5N3nyE4JPMdzX11AnB3Qeyq0eW90iSzufnZrgM9rq0zXs5zSD0LEIi2ySyxCF0z+THqVFKbK0rTdVMjOyszNisHzaiqRdn5+qNxkbfQtlkDnekHNkH3gPOG5wx69iSwyGGYxu9HKeYfZk1t4OA6x95ZbJOcWWUew6jX46tTug9hK2t+2DlInU41Glp1EHbrTYyzK5x8ThlQqZfwyBMpLtD4yMcRp18a7UtzWw2izNL/AEjCY5PeZgXbgcHDc4IiwTumhGfTPbzX+8AMQNhBDhucqyN/0ab/AG5yGu2Neea13A4A/hUt9RCTcbPVEUbMySm8H5LdWHFoWSviyZjq10dFammC1l0ejadwTaWljm4tLNdeYauSrk4yHLly5AFZlHEHQEHQHxO+GZjvksrlBaqNIqtVlO2tknpp5NxHECo7l5nb7aZGtJ0nTxWau7HSwXck9iNkyfymCEAT21WIklc5OiamAFTMBUASMCIjxULG9hRcLNPFWRVsliCKYmRsU7WqyKskYpExoT6FWKnAJCFIE4NViSBOTyxIUEiVQd7H6l/u/NGVQd6+hfw+YVWPw/ix918lPevmt90KhkC0F6jmtp7IVDIEs9Zh32SE8FPEMNahUtnfTCqDQ9B7itVdWVMUcWbOXAtbm1zS4OA82pANCNG9Zp1Coq4Y/voCtGTjoZq1CFeOWZZZOZTF9uc2hbDI0MYSKc9pJaSNhDiOpbC/LBG+PnYAjE+sDt3Gq88AGkYfvcpb0tc87OTdO7NxBGAJGsFwFUxVOlmYa3DbyUqbtuabIm2vvFhfLQCJ3J4Y59Gg552VroXoUUYaKDUsX5LLG2OGZrfbb+X9Ft1rpd255jHxyV5Q2OXLlyYYjkiVcgAK+m1s8w2xv/KV5FK8c0DQB2n9heyWxtY3ja1w7CvGI2aMFlxPkbMNJpNew9oOxSU3JA3cE7M3BYzQK1FRNUDAjIGIIY9jdPWi4mprI9PBFRNx6FZIo2OjapmNXMapGq6K3FATgxcE5SQRp4KjS1UliTOSOamBOJQSMQl7j6l/Ad4RlUFe7vqn9HeFVmjD+LD3XyVl7jmN4LPPFCtHfHmN4LOy0qlnqcN3RgB2JzQkT2DQg0sKsrcapbTCK1CdAEQdGOCBLlZla5u5QO3d6sHxa0NKwbFIxSubXyWz1baGey6M/EHD/ityvN/Je+lonbtYw9Tj4r0groUe4jxPFlbGT+nwjlyRcmHOFXLlyCBrxUEbivGg2hI2VC9nC8dnbSR42OcO1ZcSuiNOH1YgCVKAuWM1ixBHwakFCFYQKUQwqJqKY1QxolgV0LZI1qe1qRoTgBvVkVHBLQJAOK7oPWpIGBIlSUQXOXEJ7UiCSJ6Evb0D+A/MEeQgb49C/o/MFVmjDeLD3XyVt6nmN90KhlwWhvbzW8FQTDFLPUYZ9kgcFNE1Ra8O5ERDcg0PQJjCl4qNjlJQfuiBLGqJ8YUrgE1AIsMieZa66nAD83iF6ivKsm3fzLRvHevVAt2H7p5PjK/ym/RfByROSJ5yRFy5cgBQvI70ZSeUbJHj+4r1teUZRMpa5sB57j1mqz4ldkfh+8DFOTANwTgsJsHxHFWECrY9KsICpRDD2FFMCFiKJjKuhbJhpUpCiBUmcrIgUNG/rT6BMCcCpIIRiuK6i5BcVIE6iWiCRjigb59C/o/MEc4IG9h9U78P5gqs0YbxYe6+QK8xzW8As/MtHebeaOCzlpGKWemwz7JE1FxNQzAjIAg0SYpSxnGiVyRmlAsc471C52H7/ZUsqHc5BMQ7Jx38wzo/MF6y3QvI8nP9Szj82r1wLbh+6eU42v8AJ+iOXLly0HHEKROSUQAi8vyqaBa5cNY7QD816gvM8sm/zcn4f/mxIxHcH0O8VdNyUlI1cSsBsHsR1n3KtacUdZ0AyyiKIae9CMPeO9FNGnoKYhbCWqYKFoQtuvaKKocau9luJ6dTelSTCnKo8sFdljRBSXxA0kGZtRppU9oWTvO+ZJsCc1vstOB946Xd25Vgcocjs0ODXV6rs9l/J6QnUTQnJhxBKpUxOUFhaoO9m/VO/D+cIooW8X0jNdrfztUMfh/Fj7r5B7zbzVmJzUrVW/zehZiduJwSmejwj6ETW4ouNDtYiWhBqkziUgSUTXuQRY6Z+9DSPSyO3qGRyC6RbZJNzrXE0be7E9y9bXjGTsxbaGkEggO0EjVuNVuWXiTpc/43+K2YeSUTyvHIP7Qv9V8s1y5ZUSg+s743eKXDjxx70/McbIaklRumaNLmjpCzJjZ7LfhC7k2ey3qCMwZTR/SWe2z4h4rz3Lr/AFNRQ5zWkEHcG/8AFaABuwdQWPyllDrQR7IaOyvzSa8uwNox7QE1Oqo2lTMYsBsGtR9lCHzKaUYxwAqaAaydClBa+gXG0001U01oawEvIAp46BrVBbL+pURD8R+Q8epUs85eaucXHerXOjh+FVKnWp2V+v8Az+9C7vLKJzqtiq1vteseB9UdqozIetRFyYZwovc71GhToxywVgglJX91Qb7UNSiNoKLDT14hJRLVcnnhRCkSkJtVBZHUQF+OpGN7m+PyVjVU+UTuawfer1D9VV6GvBK9eC9Qm0nmA7gs9aRitBMfqmncqWcVS2dzD9LgkbVM5Nc1Mc5Br1Fe/ah5nps0yCllQNjElfIUPJL+qj5RMqgZaxaZPO+vHuuPYtVyyw9jeQ6rSQaHEdCO+kSH13dZV41MqPMcWjmr/RfuawWlSNtiyDnv9t3xHxSc72nfEfFW55zOUbRtsUgnqsdZ4SdZ6yrSCz7QjnMjlIvw8lY6ZjpJXu1Fxx4GgV9FZgMaIjMAFTQAaSaAAb1EpZgispSRWYjVsU7bOcT08Elsv6BgOYc8nRm6Pi0LM2+9nynnOoPZbg0ePSl2Olh+H1avWXZXr/Bb2u8mNwZzjt9UdOtVNptbneca9w4BV7p1GXlQdyjhaNBdNd3qFumULp1CMU5sJQRUxtKHncR0hTTiio7JtRcNk3KTFU4m/wAC/MrWwlSiyFXEdkUwsaDDPGVZPU3dUoTBpTgnnLHppCVcglDS1UWUjsWDj8lflZzKI88bm/Mqk9DocNV8QvS5YVrACqWQq4jP8uqGeVUZ2aC6y9xkjghZpky0WhAvkqqm+MdySaVQFyYXKNz0Fr2JM5MLlC6VMdIgo5FndornHgO+vyVgI1FdtnLYxUYnnHp0DqojGsUM8zi5560mv7YjDVIyNStjRcEOvQNf/agzC2SBWUMKpbXlBDFgz6x33TzRxfo6qrO3jfM02DnUZ7DMG/i1u6SrofDCzl1m8q9f4NXeOUUMVQ08o7Y080H7z9HVUrKXnfEs3nnm6mNwaNmGs7yhGwOOpStsaDbSqYbD9YLNLf8AugKXFK1p1BWUVh3IqOwIIqcRqS7vQp22clERWJXcdg3IqOyDYgxTrTn3ncpIrCdiKju9XLYApGxbkCsxWx2JT/RN3yR4jUgYpsVzADYVKI/3REmNdmosRcuQnVSJQnCBarlxTdqCRQ5Zm/HVkduoOwLSFZm9PSO95LnodTha++b9A4ThtlcSaUph4LKWi0knAHqS23zkkSVmuao47lt2jqwPMcfVPUu+iSn1D1jxV2xSs0KLhLilR6JGeN2SnU0cT4AqRlyuPnPA4Anvor1qb++xTcTLH1n6FWy5mDSXHqA7BVER3dENDB087vRRXBRcTKvUlrJitCbNao2ee8A7NLvhGKZbPRu4LL2bQhK4m1i+lvs/046/efo+EeKAnMsvpHEjUPVHBow6U+FGx6laxKm46dACO79yMiu87FYQotqkq22VsVh3IyKxhGsUjUFWweKzblMLOFKNac1SVuNZGE/k0rVIVJVkeYuDU8JWoC43NTqJSlUkDKJtE8pp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6" name="AutoShape 6" descr="data:image/jpeg;base64,/9j/4AAQSkZJRgABAQAAAQABAAD/2wCEAAkGBxMTEhUSEhIVFhUVGBcVFRYVFxcVFRUXFRUXFhUVFRUYHSggGBolHRUVITEhJSkrLi4uFx8zODMsNygtLisBCgoKDg0OGhAQGy0fHR8tLS0vLS0tLS0tLS0tKy0tLS0tLS0vLS0tLS0rLS0tLS0tLS0tLS0tLi0tLTctLS0tLf/AABEIAMkA+wMBIgACEQEDEQH/xAAbAAABBQEBAAAAAAAAAAAAAAAEAQIDBQYAB//EAEUQAAEDAQMHBwgIBQQDAAAAAAEAAgMRBAUhBhIxQVFhcRMigZGhsdEHMjNCUnKSwRQjU2KCsuHwFyRDotI0Y8LxFpOz/8QAGgEAAgMBAQAAAAAAAAAAAAAAAAMBAgQFBv/EADIRAAIBAgQDBwEIAwAAAAAAAAABAgMRBBIxUQUTISIyM0FhcbGBFCNCkaHB0fAkcuH/2gAMAwEAAhEDEQA/AKr+Flm+1n62f4pf4VWb7WbrZ/it/RdWiw55bmzJHY89Pkqs/wBtN/Z/il/hVZvtpv7P8V6FVcAjPLcMkdjzv+FVn+2m/s/xTf4WwDETzbvMr3L0fNQV6TFkL3N84NNOO1HMluWhSU5KKWvQtbDY3Ogjq9znNaGuc7znFvNzidppXpUzYQwb1Dki8myRkkknOqTiTz3aVZSMqrpXVzROLpycH5O35AIhUMkQVg5lFHNHrQ0GYpbRYc4LKXtd+aXAirTp2UK9AaFXXpZQQTRVsMjLrZnlNlyDhlzi2Z7ca5tAaA6KE4kalI/ydNH9d/wtWhtMZikzm6sejWrTlwQDqOPWqyqSXmJqUIxehhz5Pm/bu6WjxQ7vJ6Ptz8I8Vu3vChc5V5s9xXLhsYb/AMAA/rn4B4pDkL/v/wBn6rZPco85HNnuHKhsZE5C/wC//Z+qSz+T4ve1jZ8XGg5nbpWya5WuS7QbQ2uoOI40p8yrRqzbtcHShsbC4LnjssDIYm0awUG0nW47STiSrFxwTS7BISnkqJW2t2lUtsKubcqG0lKka4GLyyyeda3sIkDMwOGIrXOI37lnh5O3/bj4D/kvQZdKQKnNmuiZmq04yk20efO8nrx/Xb8B8Un8Pn/bt+A+K9CJUZcjn1NxfJhsefOyBf8Abt+E+KY7IR/2zfhPit65yicUc+puHJhsYU5DSfbN6im/+ESfat6itySm13o59Tcjkw2N6m0T81NLUEiALiE4NSgIJI2lCXwKwye6jy1B3sPqX+6oY2h4sfdfIdka/wDlWjYXDrNfmrd2lZ7I2WjCzaA4dx+S0dE6DvE042OWvP3+RkzcAkGITy6uCEExLyzDBWMyuRSuoVHMM4IiaM4oaLQqDFuZW9xR3EjvQERLOafNPmn5I7KmMsa8nRQuaR93GnYhrERPADppiOOrx/7S2rmhxUokb5FGZEDapnRnNc0170P9PPs9qU+hjcWnYsnPTA8Kv+mH2e1SxyE6lF0FgsPVnk5PS0x01ktPSD+iqWRE61aXFZXC0ROrocFaL6oD0aqdn4KuttoLBX9mulJctrMolq0gMfmsJ0PbmtNRtxLh0LVfrYu4dm4luOCoZjiaq9vEKhtBBJCoxsF0K8pCmOdQlRumSGIlqK80Q75F0syGfIoKj3yKJ0iidKmZ6CCbOXVTA5PqpA9GSLiExMFocUtU0lI4qCRyEvX0L/d+anDkPeXon8FDY+gvvI+6+QG5rUInwlxwcM0/i0dtFsc06l53ayC1rfuivSKrWZNXlysfJv8APYACfaGp3yP6q9KXkdbiOHbXNX1/Yt2Po5DMizZC861FJNybw15wcaNcdp0A8dSLtrg1nO0bdm8ppy7Wdtxr31dmqumBZJQ+a/Cu9Gsdo17Cq6e0HlRHJTMfgx2gh3snjq38VVl4qzAr9s7TA9jtZoOkYrzPIm/OQkMEppQluOioNDTqXr95WWrMyld/cvE8r7p5O0ONMJKuHH1h14/iQl5DYpy0PUp7sjnbq52IdrFNW5ZK32Hk3lhxorvIG4HS2WN/0qVlc4UaGGma9zdLgTqWniyBiJq+aVxOJrmVPTmqHRctDFWrxjJxeqPNxCpY2UXqDMhLLtk62+CkbkPZR7fWPBV+zSEfaYnnMDVf5NQF87aerVx6qd5C1jMj7KPVd8XgEsFgjhL+SbQaHY1Jpv2IVBxd2XhVzvoU2UryG4LskrY0xsZUZ2bnU3OJNe1V2Vlua1pGguw6NqD8nFoMs1pcPMaImNHu56sn2joyj90kzX3k0UqehZi0so7HWry+56U3FU8AzyXu0alE2Uj2IXYNJDuQz49ys5kFIFlaM+a4G6zMPqju7k111xu9ocD41U7m8FLH0KOoXK9+TtfNlI95te4hDPydnHmmNw4lp6iFpITw6kVEP3RWVytzFvuq0N0wuPulruwGvYhnZ4wMUv8A6pPBeitanUVuoKUfNE6aGpUqaLEDUpYmpc9QSLmIa9B9U/3UVnoW9PQv90qHoNoeJH3XyZO9hmlhHst7lJdF4cnI2TZp3tOkfvYn3w3mtP3W9yp4zQqmh7CMFUp2Z6le9lZNA4HEFuBGyiFyZt5nswzjV8ZdE+ukuZgHH3mlrvxIbJC2crAYjpZgPdOLfmOhAXY/6Lb3Rk0jtQw2CaMYfEyo/AFqi/Pc8tVoum5QesX+hdWE8nJyTvNfXM3OGJbwIqRwKgyisOcwt26xgQdRB1EaUbekZzS7AluLMNDhiDXTpol+ktmiY8etTDTQ+sDwII6EeRSMndSIbptZns4Lqco3mSe+3AmmoEUcNzgsXl/dBdC5zRUsPKdGh3Z3BaEyCz2lupk/Me3UDojfuNTm76jYjb1s5LTXZTjxVW7jYdiV1oyl8l038oxuwv7XleiQlecZGxciDGNDZHge6TnN7HBejWXQtENDk4rrVk/VhASrgEtEwziUVBesL6BoY441JGNd3StAlVZRuNpVXTd0eReUS5JGWGW0yGjs9gA2Au/VXvk2uoWe74yRz5Ryrzr5+LQeDc0dasPK3Zy+65mtFXF0VBvMrQO9FSO5OEDQGtDegCiVJKJupVZ1V13M3fMxc+ie3BobsQnLAuLupK6ZZJSG15XeVeRJK5CvKSSRRF+KWxKFpVTxqCMoiJBLCYii4whYtCKjCsijCGBShqYxPqr2KHZqcAuXVViTqJpanVTiUEkWahrzH1L+COQd6+ik91VY+h4kfdfJn73ZzW+6FRuAqtDezea33QqF6Wevw77JY5N3nyE4JPMdzX11AnB3Qeyq0eW90iSzufnZrgM9rq0zXs5zSD0LEIi2ySyxCF0z+THqVFKbK0rTdVMjOyszNisHzaiqRdn5+qNxkbfQtlkDnekHNkH3gPOG5wx69iSwyGGYxu9HKeYfZk1t4OA6x95ZbJOcWWUew6jX46tTug9hK2t+2DlInU41Glp1EHbrTYyzK5x8ThlQqZfwyBMpLtD4yMcRp18a7UtzWw2izNL/AEjCY5PeZgXbgcHDc4IiwTumhGfTPbzX+8AMQNhBDhucqyN/0ab/AG5yGu2Neea13A4A/hUt9RCTcbPVEUbMySm8H5LdWHFoWSviyZjq10dFammC1l0ejadwTaWljm4tLNdeYauSrk4yHLly5AFZlHEHQEHQHxO+GZjvksrlBaqNIqtVlO2tknpp5NxHECo7l5nb7aZGtJ0nTxWau7HSwXck9iNkyfymCEAT21WIklc5OiamAFTMBUASMCIjxULG9hRcLNPFWRVsliCKYmRsU7WqyKskYpExoT6FWKnAJCFIE4NViSBOTyxIUEiVQd7H6l/u/NGVQd6+hfw+YVWPw/ix918lPevmt90KhkC0F6jmtp7IVDIEs9Zh32SE8FPEMNahUtnfTCqDQ9B7itVdWVMUcWbOXAtbm1zS4OA82pANCNG9Zp1Coq4Y/voCtGTjoZq1CFeOWZZZOZTF9uc2hbDI0MYSKc9pJaSNhDiOpbC/LBG+PnYAjE+sDt3Gq88AGkYfvcpb0tc87OTdO7NxBGAJGsFwFUxVOlmYa3DbyUqbtuabIm2vvFhfLQCJ3J4Y59Gg552VroXoUUYaKDUsX5LLG2OGZrfbb+X9Ft1rpd255jHxyV5Q2OXLlyYYjkiVcgAK+m1s8w2xv/KV5FK8c0DQB2n9heyWxtY3ja1w7CvGI2aMFlxPkbMNJpNew9oOxSU3JA3cE7M3BYzQK1FRNUDAjIGIIY9jdPWi4mprI9PBFRNx6FZIo2OjapmNXMapGq6K3FATgxcE5SQRp4KjS1UliTOSOamBOJQSMQl7j6l/Ad4RlUFe7vqn9HeFVmjD+LD3XyVl7jmN4LPPFCtHfHmN4LOy0qlnqcN3RgB2JzQkT2DQg0sKsrcapbTCK1CdAEQdGOCBLlZla5u5QO3d6sHxa0NKwbFIxSubXyWz1baGey6M/EHD/ityvN/Je+lonbtYw9Tj4r0groUe4jxPFlbGT+nwjlyRcmHOFXLlyCBrxUEbivGg2hI2VC9nC8dnbSR42OcO1ZcSuiNOH1YgCVKAuWM1ixBHwakFCFYQKUQwqJqKY1QxolgV0LZI1qe1qRoTgBvVkVHBLQJAOK7oPWpIGBIlSUQXOXEJ7UiCSJ6Evb0D+A/MEeQgb49C/o/MFVmjDeLD3XyVt6nmN90KhlwWhvbzW8FQTDFLPUYZ9kgcFNE1Ra8O5ERDcg0PQJjCl4qNjlJQfuiBLGqJ8YUrgE1AIsMieZa66nAD83iF6ivKsm3fzLRvHevVAt2H7p5PjK/ym/RfByROSJ5yRFy5cgBQvI70ZSeUbJHj+4r1teUZRMpa5sB57j1mqz4ldkfh+8DFOTANwTgsJsHxHFWECrY9KsICpRDD2FFMCFiKJjKuhbJhpUpCiBUmcrIgUNG/rT6BMCcCpIIRiuK6i5BcVIE6iWiCRjigb59C/o/MEc4IG9h9U78P5gqs0YbxYe6+QK8xzW8As/MtHebeaOCzlpGKWemwz7JE1FxNQzAjIAg0SYpSxnGiVyRmlAsc471C52H7/ZUsqHc5BMQ7Jx38wzo/MF6y3QvI8nP9Szj82r1wLbh+6eU42v8AJ+iOXLly0HHEKROSUQAi8vyqaBa5cNY7QD816gvM8sm/zcn4f/mxIxHcH0O8VdNyUlI1cSsBsHsR1n3KtacUdZ0AyyiKIae9CMPeO9FNGnoKYhbCWqYKFoQtuvaKKocau9luJ6dTelSTCnKo8sFdljRBSXxA0kGZtRppU9oWTvO+ZJsCc1vstOB946Xd25Vgcocjs0ODXV6rs9l/J6QnUTQnJhxBKpUxOUFhaoO9m/VO/D+cIooW8X0jNdrfztUMfh/Fj7r5B7zbzVmJzUrVW/zehZiduJwSmejwj6ETW4ouNDtYiWhBqkziUgSUTXuQRY6Z+9DSPSyO3qGRyC6RbZJNzrXE0be7E9y9bXjGTsxbaGkEggO0EjVuNVuWXiTpc/43+K2YeSUTyvHIP7Qv9V8s1y5ZUSg+s743eKXDjxx70/McbIaklRumaNLmjpCzJjZ7LfhC7k2ey3qCMwZTR/SWe2z4h4rz3Lr/AFNRQ5zWkEHcG/8AFaABuwdQWPyllDrQR7IaOyvzSa8uwNox7QE1Oqo2lTMYsBsGtR9lCHzKaUYxwAqaAaydClBa+gXG0001U01oawEvIAp46BrVBbL+pURD8R+Q8epUs85eaucXHerXOjh+FVKnWp2V+v8Az+9C7vLKJzqtiq1vteseB9UdqozIetRFyYZwovc71GhToxywVgglJX91Qb7UNSiNoKLDT14hJRLVcnnhRCkSkJtVBZHUQF+OpGN7m+PyVjVU+UTuawfer1D9VV6GvBK9eC9Qm0nmA7gs9aRitBMfqmncqWcVS2dzD9LgkbVM5Nc1Mc5Br1Fe/ah5nps0yCllQNjElfIUPJL+qj5RMqgZaxaZPO+vHuuPYtVyyw9jeQ6rSQaHEdCO+kSH13dZV41MqPMcWjmr/RfuawWlSNtiyDnv9t3xHxSc72nfEfFW55zOUbRtsUgnqsdZ4SdZ6yrSCz7QjnMjlIvw8lY6ZjpJXu1Fxx4GgV9FZgMaIjMAFTQAaSaAAb1EpZgispSRWYjVsU7bOcT08Elsv6BgOYc8nRm6Pi0LM2+9nynnOoPZbg0ePSl2Olh+H1avWXZXr/Bb2u8mNwZzjt9UdOtVNptbneca9w4BV7p1GXlQdyjhaNBdNd3qFumULp1CMU5sJQRUxtKHncR0hTTiio7JtRcNk3KTFU4m/wAC/MrWwlSiyFXEdkUwsaDDPGVZPU3dUoTBpTgnnLHppCVcglDS1UWUjsWDj8lflZzKI88bm/Mqk9DocNV8QvS5YVrACqWQq4jP8uqGeVUZ2aC6y9xkjghZpky0WhAvkqqm+MdySaVQFyYXKNz0Fr2JM5MLlC6VMdIgo5FndornHgO+vyVgI1FdtnLYxUYnnHp0DqojGsUM8zi5560mv7YjDVIyNStjRcEOvQNf/agzC2SBWUMKpbXlBDFgz6x33TzRxfo6qrO3jfM02DnUZ7DMG/i1u6SrofDCzl1m8q9f4NXeOUUMVQ08o7Y080H7z9HVUrKXnfEs3nnm6mNwaNmGs7yhGwOOpStsaDbSqYbD9YLNLf8AugKXFK1p1BWUVh3IqOwIIqcRqS7vQp22clERWJXcdg3IqOyDYgxTrTn3ncpIrCdiKju9XLYApGxbkCsxWx2JT/RN3yR4jUgYpsVzADYVKI/3REmNdmosRcuQnVSJQnCBarlxTdqCRQ5Zm/HVkduoOwLSFZm9PSO95LnodTha++b9A4ThtlcSaUph4LKWi0knAHqS23zkkSVmuao47lt2jqwPMcfVPUu+iSn1D1jxV2xSs0KLhLilR6JGeN2SnU0cT4AqRlyuPnPA4Anvor1qb++xTcTLH1n6FWy5mDSXHqA7BVER3dENDB087vRRXBRcTKvUlrJitCbNao2ee8A7NLvhGKZbPRu4LL2bQhK4m1i+lvs/046/efo+EeKAnMsvpHEjUPVHBow6U+FGx6laxKm46dACO79yMiu87FYQotqkq22VsVh3IyKxhGsUjUFWweKzblMLOFKNac1SVuNZGE/k0rVIVJVkeYuDU8JWoC43NTqJSlUkDKJtE8pp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8" name="AutoShape 8" descr="data:image/jpeg;base64,/9j/4AAQSkZJRgABAQAAAQABAAD/2wCEAAkGBxMTEhUSEhIVFhUVGBcVFRYVFxcVFRUXFRUXFhUVFRUYHSggGBolHRUVITEhJSkrLi4uFx8zODMsNygtLisBCgoKDg0OGhAQGy0fHR8tLS0vLS0tLS0tLS0tKy0tLS0tLS0vLS0tLS0rLS0tLS0tLS0tLS0tLi0tLTctLS0tLf/AABEIAMkA+wMBIgACEQEDEQH/xAAbAAABBQEBAAAAAAAAAAAAAAAEAQIDBQYAB//EAEUQAAEDAQMHBwgIBQQDAAAAAAEAAgMRBAUhBhIxQVFhcRMigZGhsdEHMjNCUnKSwRQjU2KCsuHwFyRDotI0Y8LxFpOz/8QAGgEAAgMBAQAAAAAAAAAAAAAAAAMBAgQFBv/EADIRAAIBAgQDBwEIAwAAAAAAAAABAgMRBBIxUQUTISIyM0FhcbGBFCNCkaHB0fAkcuH/2gAMAwEAAhEDEQA/AKr+Flm+1n62f4pf4VWb7WbrZ/it/RdWiw55bmzJHY89Pkqs/wBtN/Z/il/hVZvtpv7P8V6FVcAjPLcMkdjzv+FVn+2m/s/xTf4WwDETzbvMr3L0fNQV6TFkL3N84NNOO1HMluWhSU5KKWvQtbDY3Ogjq9znNaGuc7znFvNzidppXpUzYQwb1Dki8myRkkknOqTiTz3aVZSMqrpXVzROLpycH5O35AIhUMkQVg5lFHNHrQ0GYpbRYc4LKXtd+aXAirTp2UK9AaFXXpZQQTRVsMjLrZnlNlyDhlzi2Z7ca5tAaA6KE4kalI/ydNH9d/wtWhtMZikzm6sejWrTlwQDqOPWqyqSXmJqUIxehhz5Pm/bu6WjxQ7vJ6Ptz8I8Vu3vChc5V5s9xXLhsYb/AMAA/rn4B4pDkL/v/wBn6rZPco85HNnuHKhsZE5C/wC//Z+qSz+T4ve1jZ8XGg5nbpWya5WuS7QbQ2uoOI40p8yrRqzbtcHShsbC4LnjssDIYm0awUG0nW47STiSrFxwTS7BISnkqJW2t2lUtsKubcqG0lKka4GLyyyeda3sIkDMwOGIrXOI37lnh5O3/bj4D/kvQZdKQKnNmuiZmq04yk20efO8nrx/Xb8B8Un8Pn/bt+A+K9CJUZcjn1NxfJhsefOyBf8Abt+E+KY7IR/2zfhPit65yicUc+puHJhsYU5DSfbN6im/+ESfat6itySm13o59Tcjkw2N6m0T81NLUEiALiE4NSgIJI2lCXwKwye6jy1B3sPqX+6oY2h4sfdfIdka/wDlWjYXDrNfmrd2lZ7I2WjCzaA4dx+S0dE6DvE042OWvP3+RkzcAkGITy6uCEExLyzDBWMyuRSuoVHMM4IiaM4oaLQqDFuZW9xR3EjvQERLOafNPmn5I7KmMsa8nRQuaR93GnYhrERPADppiOOrx/7S2rmhxUokb5FGZEDapnRnNc0170P9PPs9qU+hjcWnYsnPTA8Kv+mH2e1SxyE6lF0FgsPVnk5PS0x01ktPSD+iqWRE61aXFZXC0ROrocFaL6oD0aqdn4KuttoLBX9mulJctrMolq0gMfmsJ0PbmtNRtxLh0LVfrYu4dm4luOCoZjiaq9vEKhtBBJCoxsF0K8pCmOdQlRumSGIlqK80Q75F0syGfIoKj3yKJ0iidKmZ6CCbOXVTA5PqpA9GSLiExMFocUtU0lI4qCRyEvX0L/d+anDkPeXon8FDY+gvvI+6+QG5rUInwlxwcM0/i0dtFsc06l53ayC1rfuivSKrWZNXlysfJv8APYACfaGp3yP6q9KXkdbiOHbXNX1/Yt2Po5DMizZC861FJNybw15wcaNcdp0A8dSLtrg1nO0bdm8ppy7Wdtxr31dmqumBZJQ+a/Cu9Gsdo17Cq6e0HlRHJTMfgx2gh3snjq38VVl4qzAr9s7TA9jtZoOkYrzPIm/OQkMEppQluOioNDTqXr95WWrMyld/cvE8r7p5O0ONMJKuHH1h14/iQl5DYpy0PUp7sjnbq52IdrFNW5ZK32Hk3lhxorvIG4HS2WN/0qVlc4UaGGma9zdLgTqWniyBiJq+aVxOJrmVPTmqHRctDFWrxjJxeqPNxCpY2UXqDMhLLtk62+CkbkPZR7fWPBV+zSEfaYnnMDVf5NQF87aerVx6qd5C1jMj7KPVd8XgEsFgjhL+SbQaHY1Jpv2IVBxd2XhVzvoU2UryG4LskrY0xsZUZ2bnU3OJNe1V2Vlua1pGguw6NqD8nFoMs1pcPMaImNHu56sn2joyj90kzX3k0UqehZi0so7HWry+56U3FU8AzyXu0alE2Uj2IXYNJDuQz49ys5kFIFlaM+a4G6zMPqju7k111xu9ocD41U7m8FLH0KOoXK9+TtfNlI95te4hDPydnHmmNw4lp6iFpITw6kVEP3RWVytzFvuq0N0wuPulruwGvYhnZ4wMUv8A6pPBeitanUVuoKUfNE6aGpUqaLEDUpYmpc9QSLmIa9B9U/3UVnoW9PQv90qHoNoeJH3XyZO9hmlhHst7lJdF4cnI2TZp3tOkfvYn3w3mtP3W9yp4zQqmh7CMFUp2Z6le9lZNA4HEFuBGyiFyZt5nswzjV8ZdE+ukuZgHH3mlrvxIbJC2crAYjpZgPdOLfmOhAXY/6Lb3Rk0jtQw2CaMYfEyo/AFqi/Pc8tVoum5QesX+hdWE8nJyTvNfXM3OGJbwIqRwKgyisOcwt26xgQdRB1EaUbekZzS7AluLMNDhiDXTpol+ktmiY8etTDTQ+sDwII6EeRSMndSIbptZns4Lqco3mSe+3AmmoEUcNzgsXl/dBdC5zRUsPKdGh3Z3BaEyCz2lupk/Me3UDojfuNTm76jYjb1s5LTXZTjxVW7jYdiV1oyl8l038oxuwv7XleiQlecZGxciDGNDZHge6TnN7HBejWXQtENDk4rrVk/VhASrgEtEwziUVBesL6BoY441JGNd3StAlVZRuNpVXTd0eReUS5JGWGW0yGjs9gA2Au/VXvk2uoWe74yRz5Ryrzr5+LQeDc0dasPK3Zy+65mtFXF0VBvMrQO9FSO5OEDQGtDegCiVJKJupVZ1V13M3fMxc+ie3BobsQnLAuLupK6ZZJSG15XeVeRJK5CvKSSRRF+KWxKFpVTxqCMoiJBLCYii4whYtCKjCsijCGBShqYxPqr2KHZqcAuXVViTqJpanVTiUEkWahrzH1L+COQd6+ik91VY+h4kfdfJn73ZzW+6FRuAqtDezea33QqF6Wevw77JY5N3nyE4JPMdzX11AnB3Qeyq0eW90iSzufnZrgM9rq0zXs5zSD0LEIi2ySyxCF0z+THqVFKbK0rTdVMjOyszNisHzaiqRdn5+qNxkbfQtlkDnekHNkH3gPOG5wx69iSwyGGYxu9HKeYfZk1t4OA6x95ZbJOcWWUew6jX46tTug9hK2t+2DlInU41Glp1EHbrTYyzK5x8ThlQqZfwyBMpLtD4yMcRp18a7UtzWw2izNL/AEjCY5PeZgXbgcHDc4IiwTumhGfTPbzX+8AMQNhBDhucqyN/0ab/AG5yGu2Neea13A4A/hUt9RCTcbPVEUbMySm8H5LdWHFoWSviyZjq10dFammC1l0ejadwTaWljm4tLNdeYauSrk4yHLly5AFZlHEHQEHQHxO+GZjvksrlBaqNIqtVlO2tknpp5NxHECo7l5nb7aZGtJ0nTxWau7HSwXck9iNkyfymCEAT21WIklc5OiamAFTMBUASMCIjxULG9hRcLNPFWRVsliCKYmRsU7WqyKskYpExoT6FWKnAJCFIE4NViSBOTyxIUEiVQd7H6l/u/NGVQd6+hfw+YVWPw/ix918lPevmt90KhkC0F6jmtp7IVDIEs9Zh32SE8FPEMNahUtnfTCqDQ9B7itVdWVMUcWbOXAtbm1zS4OA82pANCNG9Zp1Coq4Y/voCtGTjoZq1CFeOWZZZOZTF9uc2hbDI0MYSKc9pJaSNhDiOpbC/LBG+PnYAjE+sDt3Gq88AGkYfvcpb0tc87OTdO7NxBGAJGsFwFUxVOlmYa3DbyUqbtuabIm2vvFhfLQCJ3J4Y59Gg552VroXoUUYaKDUsX5LLG2OGZrfbb+X9Ft1rpd255jHxyV5Q2OXLlyYYjkiVcgAK+m1s8w2xv/KV5FK8c0DQB2n9heyWxtY3ja1w7CvGI2aMFlxPkbMNJpNew9oOxSU3JA3cE7M3BYzQK1FRNUDAjIGIIY9jdPWi4mprI9PBFRNx6FZIo2OjapmNXMapGq6K3FATgxcE5SQRp4KjS1UliTOSOamBOJQSMQl7j6l/Ad4RlUFe7vqn9HeFVmjD+LD3XyVl7jmN4LPPFCtHfHmN4LOy0qlnqcN3RgB2JzQkT2DQg0sKsrcapbTCK1CdAEQdGOCBLlZla5u5QO3d6sHxa0NKwbFIxSubXyWz1baGey6M/EHD/ityvN/Je+lonbtYw9Tj4r0groUe4jxPFlbGT+nwjlyRcmHOFXLlyCBrxUEbivGg2hI2VC9nC8dnbSR42OcO1ZcSuiNOH1YgCVKAuWM1ixBHwakFCFYQKUQwqJqKY1QxolgV0LZI1qe1qRoTgBvVkVHBLQJAOK7oPWpIGBIlSUQXOXEJ7UiCSJ6Evb0D+A/MEeQgb49C/o/MFVmjDeLD3XyVt6nmN90KhlwWhvbzW8FQTDFLPUYZ9kgcFNE1Ra8O5ERDcg0PQJjCl4qNjlJQfuiBLGqJ8YUrgE1AIsMieZa66nAD83iF6ivKsm3fzLRvHevVAt2H7p5PjK/ym/RfByROSJ5yRFy5cgBQvI70ZSeUbJHj+4r1teUZRMpa5sB57j1mqz4ldkfh+8DFOTANwTgsJsHxHFWECrY9KsICpRDD2FFMCFiKJjKuhbJhpUpCiBUmcrIgUNG/rT6BMCcCpIIRiuK6i5BcVIE6iWiCRjigb59C/o/MEc4IG9h9U78P5gqs0YbxYe6+QK8xzW8As/MtHebeaOCzlpGKWemwz7JE1FxNQzAjIAg0SYpSxnGiVyRmlAsc471C52H7/ZUsqHc5BMQ7Jx38wzo/MF6y3QvI8nP9Szj82r1wLbh+6eU42v8AJ+iOXLly0HHEKROSUQAi8vyqaBa5cNY7QD816gvM8sm/zcn4f/mxIxHcH0O8VdNyUlI1cSsBsHsR1n3KtacUdZ0AyyiKIae9CMPeO9FNGnoKYhbCWqYKFoQtuvaKKocau9luJ6dTelSTCnKo8sFdljRBSXxA0kGZtRppU9oWTvO+ZJsCc1vstOB946Xd25Vgcocjs0ODXV6rs9l/J6QnUTQnJhxBKpUxOUFhaoO9m/VO/D+cIooW8X0jNdrfztUMfh/Fj7r5B7zbzVmJzUrVW/zehZiduJwSmejwj6ETW4ouNDtYiWhBqkziUgSUTXuQRY6Z+9DSPSyO3qGRyC6RbZJNzrXE0be7E9y9bXjGTsxbaGkEggO0EjVuNVuWXiTpc/43+K2YeSUTyvHIP7Qv9V8s1y5ZUSg+s743eKXDjxx70/McbIaklRumaNLmjpCzJjZ7LfhC7k2ey3qCMwZTR/SWe2z4h4rz3Lr/AFNRQ5zWkEHcG/8AFaABuwdQWPyllDrQR7IaOyvzSa8uwNox7QE1Oqo2lTMYsBsGtR9lCHzKaUYxwAqaAaydClBa+gXG0001U01oawEvIAp46BrVBbL+pURD8R+Q8epUs85eaucXHerXOjh+FVKnWp2V+v8Az+9C7vLKJzqtiq1vteseB9UdqozIetRFyYZwovc71GhToxywVgglJX91Qb7UNSiNoKLDT14hJRLVcnnhRCkSkJtVBZHUQF+OpGN7m+PyVjVU+UTuawfer1D9VV6GvBK9eC9Qm0nmA7gs9aRitBMfqmncqWcVS2dzD9LgkbVM5Nc1Mc5Br1Fe/ah5nps0yCllQNjElfIUPJL+qj5RMqgZaxaZPO+vHuuPYtVyyw9jeQ6rSQaHEdCO+kSH13dZV41MqPMcWjmr/RfuawWlSNtiyDnv9t3xHxSc72nfEfFW55zOUbRtsUgnqsdZ4SdZ6yrSCz7QjnMjlIvw8lY6ZjpJXu1Fxx4GgV9FZgMaIjMAFTQAaSaAAb1EpZgispSRWYjVsU7bOcT08Elsv6BgOYc8nRm6Pi0LM2+9nynnOoPZbg0ePSl2Olh+H1avWXZXr/Bb2u8mNwZzjt9UdOtVNptbneca9w4BV7p1GXlQdyjhaNBdNd3qFumULp1CMU5sJQRUxtKHncR0hTTiio7JtRcNk3KTFU4m/wAC/MrWwlSiyFXEdkUwsaDDPGVZPU3dUoTBpTgnnLHppCVcglDS1UWUjsWDj8lflZzKI88bm/Mqk9DocNV8QvS5YVrACqWQq4jP8uqGeVUZ2aC6y9xkjghZpky0WhAvkqqm+MdySaVQFyYXKNz0Fr2JM5MLlC6VMdIgo5FndornHgO+vyVgI1FdtnLYxUYnnHp0DqojGsUM8zi5560mv7YjDVIyNStjRcEOvQNf/agzC2SBWUMKpbXlBDFgz6x33TzRxfo6qrO3jfM02DnUZ7DMG/i1u6SrofDCzl1m8q9f4NXeOUUMVQ08o7Y080H7z9HVUrKXnfEs3nnm6mNwaNmGs7yhGwOOpStsaDbSqYbD9YLNLf8AugKXFK1p1BWUVh3IqOwIIqcRqS7vQp22clERWJXcdg3IqOyDYgxTrTn3ncpIrCdiKju9XLYApGxbkCsxWx2JT/RN3yR4jUgYpsVzADYVKI/3REmNdmosRcuQnVSJQnCBarlxTdqCRQ5Zm/HVkduoOwLSFZm9PSO95LnodTha++b9A4ThtlcSaUph4LKWi0knAHqS23zkkSVmuao47lt2jqwPMcfVPUu+iSn1D1jxV2xSs0KLhLilR6JGeN2SnU0cT4AqRlyuPnPA4Anvor1qb++xTcTLH1n6FWy5mDSXHqA7BVER3dENDB087vRRXBRcTKvUlrJitCbNao2ee8A7NLvhGKZbPRu4LL2bQhK4m1i+lvs/046/efo+EeKAnMsvpHEjUPVHBow6U+FGx6laxKm46dACO79yMiu87FYQotqkq22VsVh3IyKxhGsUjUFWweKzblMLOFKNac1SVuNZGE/k0rVIVJVkeYuDU8JWoC43NTqJSlUkDKJtE8pp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70" name="AutoShape 10" descr="data:image/jpeg;base64,/9j/4AAQSkZJRgABAQAAAQABAAD/2wCEAAkGBxMTEhUSEhIVFhUVGBcVFRYVFxcVFRUXFRUXFhUVFRUYHSggGBolHRUVITEhJSkrLi4uFx8zODMsNygtLisBCgoKDg0OGhAQGy0fHR8tLS0vLS0tLS0tLS0tKy0tLS0tLS0vLS0tLS0rLS0tLS0tLS0tLS0tLi0tLTctLS0tLf/AABEIAMkA+wMBIgACEQEDEQH/xAAbAAABBQEBAAAAAAAAAAAAAAAEAQIDBQYAB//EAEUQAAEDAQMHBwgIBQQDAAAAAAEAAgMRBAUhBhIxQVFhcRMigZGhsdEHMjNCUnKSwRQjU2KCsuHwFyRDotI0Y8LxFpOz/8QAGgEAAgMBAQAAAAAAAAAAAAAAAAMBAgQFBv/EADIRAAIBAgQDBwEIAwAAAAAAAAABAgMRBBIxUQUTISIyM0FhcbGBFCNCkaHB0fAkcuH/2gAMAwEAAhEDEQA/AKr+Flm+1n62f4pf4VWb7WbrZ/it/RdWiw55bmzJHY89Pkqs/wBtN/Z/il/hVZvtpv7P8V6FVcAjPLcMkdjzv+FVn+2m/s/xTf4WwDETzbvMr3L0fNQV6TFkL3N84NNOO1HMluWhSU5KKWvQtbDY3Ogjq9znNaGuc7znFvNzidppXpUzYQwb1Dki8myRkkknOqTiTz3aVZSMqrpXVzROLpycH5O35AIhUMkQVg5lFHNHrQ0GYpbRYc4LKXtd+aXAirTp2UK9AaFXXpZQQTRVsMjLrZnlNlyDhlzi2Z7ca5tAaA6KE4kalI/ydNH9d/wtWhtMZikzm6sejWrTlwQDqOPWqyqSXmJqUIxehhz5Pm/bu6WjxQ7vJ6Ptz8I8Vu3vChc5V5s9xXLhsYb/AMAA/rn4B4pDkL/v/wBn6rZPco85HNnuHKhsZE5C/wC//Z+qSz+T4ve1jZ8XGg5nbpWya5WuS7QbQ2uoOI40p8yrRqzbtcHShsbC4LnjssDIYm0awUG0nW47STiSrFxwTS7BISnkqJW2t2lUtsKubcqG0lKka4GLyyyeda3sIkDMwOGIrXOI37lnh5O3/bj4D/kvQZdKQKnNmuiZmq04yk20efO8nrx/Xb8B8Un8Pn/bt+A+K9CJUZcjn1NxfJhsefOyBf8Abt+E+KY7IR/2zfhPit65yicUc+puHJhsYU5DSfbN6im/+ESfat6itySm13o59Tcjkw2N6m0T81NLUEiALiE4NSgIJI2lCXwKwye6jy1B3sPqX+6oY2h4sfdfIdka/wDlWjYXDrNfmrd2lZ7I2WjCzaA4dx+S0dE6DvE042OWvP3+RkzcAkGITy6uCEExLyzDBWMyuRSuoVHMM4IiaM4oaLQqDFuZW9xR3EjvQERLOafNPmn5I7KmMsa8nRQuaR93GnYhrERPADppiOOrx/7S2rmhxUokb5FGZEDapnRnNc0170P9PPs9qU+hjcWnYsnPTA8Kv+mH2e1SxyE6lF0FgsPVnk5PS0x01ktPSD+iqWRE61aXFZXC0ROrocFaL6oD0aqdn4KuttoLBX9mulJctrMolq0gMfmsJ0PbmtNRtxLh0LVfrYu4dm4luOCoZjiaq9vEKhtBBJCoxsF0K8pCmOdQlRumSGIlqK80Q75F0syGfIoKj3yKJ0iidKmZ6CCbOXVTA5PqpA9GSLiExMFocUtU0lI4qCRyEvX0L/d+anDkPeXon8FDY+gvvI+6+QG5rUInwlxwcM0/i0dtFsc06l53ayC1rfuivSKrWZNXlysfJv8APYACfaGp3yP6q9KXkdbiOHbXNX1/Yt2Po5DMizZC861FJNybw15wcaNcdp0A8dSLtrg1nO0bdm8ppy7Wdtxr31dmqumBZJQ+a/Cu9Gsdo17Cq6e0HlRHJTMfgx2gh3snjq38VVl4qzAr9s7TA9jtZoOkYrzPIm/OQkMEppQluOioNDTqXr95WWrMyld/cvE8r7p5O0ONMJKuHH1h14/iQl5DYpy0PUp7sjnbq52IdrFNW5ZK32Hk3lhxorvIG4HS2WN/0qVlc4UaGGma9zdLgTqWniyBiJq+aVxOJrmVPTmqHRctDFWrxjJxeqPNxCpY2UXqDMhLLtk62+CkbkPZR7fWPBV+zSEfaYnnMDVf5NQF87aerVx6qd5C1jMj7KPVd8XgEsFgjhL+SbQaHY1Jpv2IVBxd2XhVzvoU2UryG4LskrY0xsZUZ2bnU3OJNe1V2Vlua1pGguw6NqD8nFoMs1pcPMaImNHu56sn2joyj90kzX3k0UqehZi0so7HWry+56U3FU8AzyXu0alE2Uj2IXYNJDuQz49ys5kFIFlaM+a4G6zMPqju7k111xu9ocD41U7m8FLH0KOoXK9+TtfNlI95te4hDPydnHmmNw4lp6iFpITw6kVEP3RWVytzFvuq0N0wuPulruwGvYhnZ4wMUv8A6pPBeitanUVuoKUfNE6aGpUqaLEDUpYmpc9QSLmIa9B9U/3UVnoW9PQv90qHoNoeJH3XyZO9hmlhHst7lJdF4cnI2TZp3tOkfvYn3w3mtP3W9yp4zQqmh7CMFUp2Z6le9lZNA4HEFuBGyiFyZt5nswzjV8ZdE+ukuZgHH3mlrvxIbJC2crAYjpZgPdOLfmOhAXY/6Lb3Rk0jtQw2CaMYfEyo/AFqi/Pc8tVoum5QesX+hdWE8nJyTvNfXM3OGJbwIqRwKgyisOcwt26xgQdRB1EaUbekZzS7AluLMNDhiDXTpol+ktmiY8etTDTQ+sDwII6EeRSMndSIbptZns4Lqco3mSe+3AmmoEUcNzgsXl/dBdC5zRUsPKdGh3Z3BaEyCz2lupk/Me3UDojfuNTm76jYjb1s5LTXZTjxVW7jYdiV1oyl8l038oxuwv7XleiQlecZGxciDGNDZHge6TnN7HBejWXQtENDk4rrVk/VhASrgEtEwziUVBesL6BoY441JGNd3StAlVZRuNpVXTd0eReUS5JGWGW0yGjs9gA2Au/VXvk2uoWe74yRz5Ryrzr5+LQeDc0dasPK3Zy+65mtFXF0VBvMrQO9FSO5OEDQGtDegCiVJKJupVZ1V13M3fMxc+ie3BobsQnLAuLupK6ZZJSG15XeVeRJK5CvKSSRRF+KWxKFpVTxqCMoiJBLCYii4whYtCKjCsijCGBShqYxPqr2KHZqcAuXVViTqJpanVTiUEkWahrzH1L+COQd6+ik91VY+h4kfdfJn73ZzW+6FRuAqtDezea33QqF6Wevw77JY5N3nyE4JPMdzX11AnB3Qeyq0eW90iSzufnZrgM9rq0zXs5zSD0LEIi2ySyxCF0z+THqVFKbK0rTdVMjOyszNisHzaiqRdn5+qNxkbfQtlkDnekHNkH3gPOG5wx69iSwyGGYxu9HKeYfZk1t4OA6x95ZbJOcWWUew6jX46tTug9hK2t+2DlInU41Glp1EHbrTYyzK5x8ThlQqZfwyBMpLtD4yMcRp18a7UtzWw2izNL/AEjCY5PeZgXbgcHDc4IiwTumhGfTPbzX+8AMQNhBDhucqyN/0ab/AG5yGu2Neea13A4A/hUt9RCTcbPVEUbMySm8H5LdWHFoWSviyZjq10dFammC1l0ejadwTaWljm4tLNdeYauSrk4yHLly5AFZlHEHQEHQHxO+GZjvksrlBaqNIqtVlO2tknpp5NxHECo7l5nb7aZGtJ0nTxWau7HSwXck9iNkyfymCEAT21WIklc5OiamAFTMBUASMCIjxULG9hRcLNPFWRVsliCKYmRsU7WqyKskYpExoT6FWKnAJCFIE4NViSBOTyxIUEiVQd7H6l/u/NGVQd6+hfw+YVWPw/ix918lPevmt90KhkC0F6jmtp7IVDIEs9Zh32SE8FPEMNahUtnfTCqDQ9B7itVdWVMUcWbOXAtbm1zS4OA82pANCNG9Zp1Coq4Y/voCtGTjoZq1CFeOWZZZOZTF9uc2hbDI0MYSKc9pJaSNhDiOpbC/LBG+PnYAjE+sDt3Gq88AGkYfvcpb0tc87OTdO7NxBGAJGsFwFUxVOlmYa3DbyUqbtuabIm2vvFhfLQCJ3J4Y59Gg552VroXoUUYaKDUsX5LLG2OGZrfbb+X9Ft1rpd255jHxyV5Q2OXLlyYYjkiVcgAK+m1s8w2xv/KV5FK8c0DQB2n9heyWxtY3ja1w7CvGI2aMFlxPkbMNJpNew9oOxSU3JA3cE7M3BYzQK1FRNUDAjIGIIY9jdPWi4mprI9PBFRNx6FZIo2OjapmNXMapGq6K3FATgxcE5SQRp4KjS1UliTOSOamBOJQSMQl7j6l/Ad4RlUFe7vqn9HeFVmjD+LD3XyVl7jmN4LPPFCtHfHmN4LOy0qlnqcN3RgB2JzQkT2DQg0sKsrcapbTCK1CdAEQdGOCBLlZla5u5QO3d6sHxa0NKwbFIxSubXyWz1baGey6M/EHD/ityvN/Je+lonbtYw9Tj4r0groUe4jxPFlbGT+nwjlyRcmHOFXLlyCBrxUEbivGg2hI2VC9nC8dnbSR42OcO1ZcSuiNOH1YgCVKAuWM1ixBHwakFCFYQKUQwqJqKY1QxolgV0LZI1qe1qRoTgBvVkVHBLQJAOK7oPWpIGBIlSUQXOXEJ7UiCSJ6Evb0D+A/MEeQgb49C/o/MFVmjDeLD3XyVt6nmN90KhlwWhvbzW8FQTDFLPUYZ9kgcFNE1Ra8O5ERDcg0PQJjCl4qNjlJQfuiBLGqJ8YUrgE1AIsMieZa66nAD83iF6ivKsm3fzLRvHevVAt2H7p5PjK/ym/RfByROSJ5yRFy5cgBQvI70ZSeUbJHj+4r1teUZRMpa5sB57j1mqz4ldkfh+8DFOTANwTgsJsHxHFWECrY9KsICpRDD2FFMCFiKJjKuhbJhpUpCiBUmcrIgUNG/rT6BMCcCpIIRiuK6i5BcVIE6iWiCRjigb59C/o/MEc4IG9h9U78P5gqs0YbxYe6+QK8xzW8As/MtHebeaOCzlpGKWemwz7JE1FxNQzAjIAg0SYpSxnGiVyRmlAsc471C52H7/ZUsqHc5BMQ7Jx38wzo/MF6y3QvI8nP9Szj82r1wLbh+6eU42v8AJ+iOXLly0HHEKROSUQAi8vyqaBa5cNY7QD816gvM8sm/zcn4f/mxIxHcH0O8VdNyUlI1cSsBsHsR1n3KtacUdZ0AyyiKIae9CMPeO9FNGnoKYhbCWqYKFoQtuvaKKocau9luJ6dTelSTCnKo8sFdljRBSXxA0kGZtRppU9oWTvO+ZJsCc1vstOB946Xd25Vgcocjs0ODXV6rs9l/J6QnUTQnJhxBKpUxOUFhaoO9m/VO/D+cIooW8X0jNdrfztUMfh/Fj7r5B7zbzVmJzUrVW/zehZiduJwSmejwj6ETW4ouNDtYiWhBqkziUgSUTXuQRY6Z+9DSPSyO3qGRyC6RbZJNzrXE0be7E9y9bXjGTsxbaGkEggO0EjVuNVuWXiTpc/43+K2YeSUTyvHIP7Qv9V8s1y5ZUSg+s743eKXDjxx70/McbIaklRumaNLmjpCzJjZ7LfhC7k2ey3qCMwZTR/SWe2z4h4rz3Lr/AFNRQ5zWkEHcG/8AFaABuwdQWPyllDrQR7IaOyvzSa8uwNox7QE1Oqo2lTMYsBsGtR9lCHzKaUYxwAqaAaydClBa+gXG0001U01oawEvIAp46BrVBbL+pURD8R+Q8epUs85eaucXHerXOjh+FVKnWp2V+v8Az+9C7vLKJzqtiq1vteseB9UdqozIetRFyYZwovc71GhToxywVgglJX91Qb7UNSiNoKLDT14hJRLVcnnhRCkSkJtVBZHUQF+OpGN7m+PyVjVU+UTuawfer1D9VV6GvBK9eC9Qm0nmA7gs9aRitBMfqmncqWcVS2dzD9LgkbVM5Nc1Mc5Br1Fe/ah5nps0yCllQNjElfIUPJL+qj5RMqgZaxaZPO+vHuuPYtVyyw9jeQ6rSQaHEdCO+kSH13dZV41MqPMcWjmr/RfuawWlSNtiyDnv9t3xHxSc72nfEfFW55zOUbRtsUgnqsdZ4SdZ6yrSCz7QjnMjlIvw8lY6ZjpJXu1Fxx4GgV9FZgMaIjMAFTQAaSaAAb1EpZgispSRWYjVsU7bOcT08Elsv6BgOYc8nRm6Pi0LM2+9nynnOoPZbg0ePSl2Olh+H1avWXZXr/Bb2u8mNwZzjt9UdOtVNptbneca9w4BV7p1GXlQdyjhaNBdNd3qFumULp1CMU5sJQRUxtKHncR0hTTiio7JtRcNk3KTFU4m/wAC/MrWwlSiyFXEdkUwsaDDPGVZPU3dUoTBpTgnnLHppCVcglDS1UWUjsWDj8lflZzKI88bm/Mqk9DocNV8QvS5YVrACqWQq4jP8uqGeVUZ2aC6y9xkjghZpky0WhAvkqqm+MdySaVQFyYXKNz0Fr2JM5MLlC6VMdIgo5FndornHgO+vyVgI1FdtnLYxUYnnHp0DqojGsUM8zi5560mv7YjDVIyNStjRcEOvQNf/agzC2SBWUMKpbXlBDFgz6x33TzRxfo6qrO3jfM02DnUZ7DMG/i1u6SrofDCzl1m8q9f4NXeOUUMVQ08o7Y080H7z9HVUrKXnfEs3nnm6mNwaNmGs7yhGwOOpStsaDbSqYbD9YLNLf8AugKXFK1p1BWUVh3IqOwIIqcRqS7vQp22clERWJXcdg3IqOyDYgxTrTn3ncpIrCdiKju9XLYApGxbkCsxWx2JT/RN3yR4jUgYpsVzADYVKI/3REmNdmosRcuQnVSJQnCBarlxTdqCRQ5Zm/HVkduoOwLSFZm9PSO95LnodTha++b9A4ThtlcSaUph4LKWi0knAHqS23zkkSVmuao47lt2jqwPMcfVPUu+iSn1D1jxV2xSs0KLhLilR6JGeN2SnU0cT4AqRlyuPnPA4Anvor1qb++xTcTLH1n6FWy5mDSXHqA7BVER3dENDB087vRRXBRcTKvUlrJitCbNao2ee8A7NLvhGKZbPRu4LL2bQhK4m1i+lvs/046/efo+EeKAnMsvpHEjUPVHBow6U+FGx6laxKm46dACO79yMiu87FYQotqkq22VsVh3IyKxhGsUjUFWweKzblMLOFKNac1SVuNZGE/k0rVIVJVkeYuDU8JWoC43NTqJSlUkDKJtE8pp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72" name="AutoShape 12" descr="data:image/jpeg;base64,/9j/4AAQSkZJRgABAQAAAQABAAD/2wCEAAkGBxMTEhUSEhIVFhUVGBcVFRYVFxcVFRUXFRUXFhUVFRUYHSggGBolHRUVITEhJSkrLi4uFx8zODMsNygtLisBCgoKDg0OGhAQGy0fHR8tLS0vLS0tLS0tLS0tKy0tLS0tLS0vLS0tLS0rLS0tLS0tLS0tLS0tLi0tLTctLS0tLf/AABEIAMkA+wMBIgACEQEDEQH/xAAbAAABBQEBAAAAAAAAAAAAAAAEAQIDBQYAB//EAEUQAAEDAQMHBwgIBQQDAAAAAAEAAgMRBAUhBhIxQVFhcRMigZGhsdEHMjNCUnKSwRQjU2KCsuHwFyRDotI0Y8LxFpOz/8QAGgEAAgMBAQAAAAAAAAAAAAAAAAMBAgQFBv/EADIRAAIBAgQDBwEIAwAAAAAAAAABAgMRBBIxUQUTISIyM0FhcbGBFCNCkaHB0fAkcuH/2gAMAwEAAhEDEQA/AKr+Flm+1n62f4pf4VWb7WbrZ/it/RdWiw55bmzJHY89Pkqs/wBtN/Z/il/hVZvtpv7P8V6FVcAjPLcMkdjzv+FVn+2m/s/xTf4WwDETzbvMr3L0fNQV6TFkL3N84NNOO1HMluWhSU5KKWvQtbDY3Ogjq9znNaGuc7znFvNzidppXpUzYQwb1Dki8myRkkknOqTiTz3aVZSMqrpXVzROLpycH5O35AIhUMkQVg5lFHNHrQ0GYpbRYc4LKXtd+aXAirTp2UK9AaFXXpZQQTRVsMjLrZnlNlyDhlzi2Z7ca5tAaA6KE4kalI/ydNH9d/wtWhtMZikzm6sejWrTlwQDqOPWqyqSXmJqUIxehhz5Pm/bu6WjxQ7vJ6Ptz8I8Vu3vChc5V5s9xXLhsYb/AMAA/rn4B4pDkL/v/wBn6rZPco85HNnuHKhsZE5C/wC//Z+qSz+T4ve1jZ8XGg5nbpWya5WuS7QbQ2uoOI40p8yrRqzbtcHShsbC4LnjssDIYm0awUG0nW47STiSrFxwTS7BISnkqJW2t2lUtsKubcqG0lKka4GLyyyeda3sIkDMwOGIrXOI37lnh5O3/bj4D/kvQZdKQKnNmuiZmq04yk20efO8nrx/Xb8B8Un8Pn/bt+A+K9CJUZcjn1NxfJhsefOyBf8Abt+E+KY7IR/2zfhPit65yicUc+puHJhsYU5DSfbN6im/+ESfat6itySm13o59Tcjkw2N6m0T81NLUEiALiE4NSgIJI2lCXwKwye6jy1B3sPqX+6oY2h4sfdfIdka/wDlWjYXDrNfmrd2lZ7I2WjCzaA4dx+S0dE6DvE042OWvP3+RkzcAkGITy6uCEExLyzDBWMyuRSuoVHMM4IiaM4oaLQqDFuZW9xR3EjvQERLOafNPmn5I7KmMsa8nRQuaR93GnYhrERPADppiOOrx/7S2rmhxUokb5FGZEDapnRnNc0170P9PPs9qU+hjcWnYsnPTA8Kv+mH2e1SxyE6lF0FgsPVnk5PS0x01ktPSD+iqWRE61aXFZXC0ROrocFaL6oD0aqdn4KuttoLBX9mulJctrMolq0gMfmsJ0PbmtNRtxLh0LVfrYu4dm4luOCoZjiaq9vEKhtBBJCoxsF0K8pCmOdQlRumSGIlqK80Q75F0syGfIoKj3yKJ0iidKmZ6CCbOXVTA5PqpA9GSLiExMFocUtU0lI4qCRyEvX0L/d+anDkPeXon8FDY+gvvI+6+QG5rUInwlxwcM0/i0dtFsc06l53ayC1rfuivSKrWZNXlysfJv8APYACfaGp3yP6q9KXkdbiOHbXNX1/Yt2Po5DMizZC861FJNybw15wcaNcdp0A8dSLtrg1nO0bdm8ppy7Wdtxr31dmqumBZJQ+a/Cu9Gsdo17Cq6e0HlRHJTMfgx2gh3snjq38VVl4qzAr9s7TA9jtZoOkYrzPIm/OQkMEppQluOioNDTqXr95WWrMyld/cvE8r7p5O0ONMJKuHH1h14/iQl5DYpy0PUp7sjnbq52IdrFNW5ZK32Hk3lhxorvIG4HS2WN/0qVlc4UaGGma9zdLgTqWniyBiJq+aVxOJrmVPTmqHRctDFWrxjJxeqPNxCpY2UXqDMhLLtk62+CkbkPZR7fWPBV+zSEfaYnnMDVf5NQF87aerVx6qd5C1jMj7KPVd8XgEsFgjhL+SbQaHY1Jpv2IVBxd2XhVzvoU2UryG4LskrY0xsZUZ2bnU3OJNe1V2Vlua1pGguw6NqD8nFoMs1pcPMaImNHu56sn2joyj90kzX3k0UqehZi0so7HWry+56U3FU8AzyXu0alE2Uj2IXYNJDuQz49ys5kFIFlaM+a4G6zMPqju7k111xu9ocD41U7m8FLH0KOoXK9+TtfNlI95te4hDPydnHmmNw4lp6iFpITw6kVEP3RWVytzFvuq0N0wuPulruwGvYhnZ4wMUv8A6pPBeitanUVuoKUfNE6aGpUqaLEDUpYmpc9QSLmIa9B9U/3UVnoW9PQv90qHoNoeJH3XyZO9hmlhHst7lJdF4cnI2TZp3tOkfvYn3w3mtP3W9yp4zQqmh7CMFUp2Z6le9lZNA4HEFuBGyiFyZt5nswzjV8ZdE+ukuZgHH3mlrvxIbJC2crAYjpZgPdOLfmOhAXY/6Lb3Rk0jtQw2CaMYfEyo/AFqi/Pc8tVoum5QesX+hdWE8nJyTvNfXM3OGJbwIqRwKgyisOcwt26xgQdRB1EaUbekZzS7AluLMNDhiDXTpol+ktmiY8etTDTQ+sDwII6EeRSMndSIbptZns4Lqco3mSe+3AmmoEUcNzgsXl/dBdC5zRUsPKdGh3Z3BaEyCz2lupk/Me3UDojfuNTm76jYjb1s5LTXZTjxVW7jYdiV1oyl8l038oxuwv7XleiQlecZGxciDGNDZHge6TnN7HBejWXQtENDk4rrVk/VhASrgEtEwziUVBesL6BoY441JGNd3StAlVZRuNpVXTd0eReUS5JGWGW0yGjs9gA2Au/VXvk2uoWe74yRz5Ryrzr5+LQeDc0dasPK3Zy+65mtFXF0VBvMrQO9FSO5OEDQGtDegCiVJKJupVZ1V13M3fMxc+ie3BobsQnLAuLupK6ZZJSG15XeVeRJK5CvKSSRRF+KWxKFpVTxqCMoiJBLCYii4whYtCKjCsijCGBShqYxPqr2KHZqcAuXVViTqJpanVTiUEkWahrzH1L+COQd6+ik91VY+h4kfdfJn73ZzW+6FRuAqtDezea33QqF6Wevw77JY5N3nyE4JPMdzX11AnB3Qeyq0eW90iSzufnZrgM9rq0zXs5zSD0LEIi2ySyxCF0z+THqVFKbK0rTdVMjOyszNisHzaiqRdn5+qNxkbfQtlkDnekHNkH3gPOG5wx69iSwyGGYxu9HKeYfZk1t4OA6x95ZbJOcWWUew6jX46tTug9hK2t+2DlInU41Glp1EHbrTYyzK5x8ThlQqZfwyBMpLtD4yMcRp18a7UtzWw2izNL/AEjCY5PeZgXbgcHDc4IiwTumhGfTPbzX+8AMQNhBDhucqyN/0ab/AG5yGu2Neea13A4A/hUt9RCTcbPVEUbMySm8H5LdWHFoWSviyZjq10dFammC1l0ejadwTaWljm4tLNdeYauSrk4yHLly5AFZlHEHQEHQHxO+GZjvksrlBaqNIqtVlO2tknpp5NxHECo7l5nb7aZGtJ0nTxWau7HSwXck9iNkyfymCEAT21WIklc5OiamAFTMBUASMCIjxULG9hRcLNPFWRVsliCKYmRsU7WqyKskYpExoT6FWKnAJCFIE4NViSBOTyxIUEiVQd7H6l/u/NGVQd6+hfw+YVWPw/ix918lPevmt90KhkC0F6jmtp7IVDIEs9Zh32SE8FPEMNahUtnfTCqDQ9B7itVdWVMUcWbOXAtbm1zS4OA82pANCNG9Zp1Coq4Y/voCtGTjoZq1CFeOWZZZOZTF9uc2hbDI0MYSKc9pJaSNhDiOpbC/LBG+PnYAjE+sDt3Gq88AGkYfvcpb0tc87OTdO7NxBGAJGsFwFUxVOlmYa3DbyUqbtuabIm2vvFhfLQCJ3J4Y59Gg552VroXoUUYaKDUsX5LLG2OGZrfbb+X9Ft1rpd255jHxyV5Q2OXLlyYYjkiVcgAK+m1s8w2xv/KV5FK8c0DQB2n9heyWxtY3ja1w7CvGI2aMFlxPkbMNJpNew9oOxSU3JA3cE7M3BYzQK1FRNUDAjIGIIY9jdPWi4mprI9PBFRNx6FZIo2OjapmNXMapGq6K3FATgxcE5SQRp4KjS1UliTOSOamBOJQSMQl7j6l/Ad4RlUFe7vqn9HeFVmjD+LD3XyVl7jmN4LPPFCtHfHmN4LOy0qlnqcN3RgB2JzQkT2DQg0sKsrcapbTCK1CdAEQdGOCBLlZla5u5QO3d6sHxa0NKwbFIxSubXyWz1baGey6M/EHD/ityvN/Je+lonbtYw9Tj4r0groUe4jxPFlbGT+nwjlyRcmHOFXLlyCBrxUEbivGg2hI2VC9nC8dnbSR42OcO1ZcSuiNOH1YgCVKAuWM1ixBHwakFCFYQKUQwqJqKY1QxolgV0LZI1qe1qRoTgBvVkVHBLQJAOK7oPWpIGBIlSUQXOXEJ7UiCSJ6Evb0D+A/MEeQgb49C/o/MFVmjDeLD3XyVt6nmN90KhlwWhvbzW8FQTDFLPUYZ9kgcFNE1Ra8O5ERDcg0PQJjCl4qNjlJQfuiBLGqJ8YUrgE1AIsMieZa66nAD83iF6ivKsm3fzLRvHevVAt2H7p5PjK/ym/RfByROSJ5yRFy5cgBQvI70ZSeUbJHj+4r1teUZRMpa5sB57j1mqz4ldkfh+8DFOTANwTgsJsHxHFWECrY9KsICpRDD2FFMCFiKJjKuhbJhpUpCiBUmcrIgUNG/rT6BMCcCpIIRiuK6i5BcVIE6iWiCRjigb59C/o/MEc4IG9h9U78P5gqs0YbxYe6+QK8xzW8As/MtHebeaOCzlpGKWemwz7JE1FxNQzAjIAg0SYpSxnGiVyRmlAsc471C52H7/ZUsqHc5BMQ7Jx38wzo/MF6y3QvI8nP9Szj82r1wLbh+6eU42v8AJ+iOXLly0HHEKROSUQAi8vyqaBa5cNY7QD816gvM8sm/zcn4f/mxIxHcH0O8VdNyUlI1cSsBsHsR1n3KtacUdZ0AyyiKIae9CMPeO9FNGnoKYhbCWqYKFoQtuvaKKocau9luJ6dTelSTCnKo8sFdljRBSXxA0kGZtRppU9oWTvO+ZJsCc1vstOB946Xd25Vgcocjs0ODXV6rs9l/J6QnUTQnJhxBKpUxOUFhaoO9m/VO/D+cIooW8X0jNdrfztUMfh/Fj7r5B7zbzVmJzUrVW/zehZiduJwSmejwj6ETW4ouNDtYiWhBqkziUgSUTXuQRY6Z+9DSPSyO3qGRyC6RbZJNzrXE0be7E9y9bXjGTsxbaGkEggO0EjVuNVuWXiTpc/43+K2YeSUTyvHIP7Qv9V8s1y5ZUSg+s743eKXDjxx70/McbIaklRumaNLmjpCzJjZ7LfhC7k2ey3qCMwZTR/SWe2z4h4rz3Lr/AFNRQ5zWkEHcG/8AFaABuwdQWPyllDrQR7IaOyvzSa8uwNox7QE1Oqo2lTMYsBsGtR9lCHzKaUYxwAqaAaydClBa+gXG0001U01oawEvIAp46BrVBbL+pURD8R+Q8epUs85eaucXHerXOjh+FVKnWp2V+v8Az+9C7vLKJzqtiq1vteseB9UdqozIetRFyYZwovc71GhToxywVgglJX91Qb7UNSiNoKLDT14hJRLVcnnhRCkSkJtVBZHUQF+OpGN7m+PyVjVU+UTuawfer1D9VV6GvBK9eC9Qm0nmA7gs9aRitBMfqmncqWcVS2dzD9LgkbVM5Nc1Mc5Br1Fe/ah5nps0yCllQNjElfIUPJL+qj5RMqgZaxaZPO+vHuuPYtVyyw9jeQ6rSQaHEdCO+kSH13dZV41MqPMcWjmr/RfuawWlSNtiyDnv9t3xHxSc72nfEfFW55zOUbRtsUgnqsdZ4SdZ6yrSCz7QjnMjlIvw8lY6ZjpJXu1Fxx4GgV9FZgMaIjMAFTQAaSaAAb1EpZgispSRWYjVsU7bOcT08Elsv6BgOYc8nRm6Pi0LM2+9nynnOoPZbg0ePSl2Olh+H1avWXZXr/Bb2u8mNwZzjt9UdOtVNptbneca9w4BV7p1GXlQdyjhaNBdNd3qFumULp1CMU5sJQRUxtKHncR0hTTiio7JtRcNk3KTFU4m/wAC/MrWwlSiyFXEdkUwsaDDPGVZPU3dUoTBpTgnnLHppCVcglDS1UWUjsWDj8lflZzKI88bm/Mqk9DocNV8QvS5YVrACqWQq4jP8uqGeVUZ2aC6y9xkjghZpky0WhAvkqqm+MdySaVQFyYXKNz0Fr2JM5MLlC6VMdIgo5FndornHgO+vyVgI1FdtnLYxUYnnHp0DqojGsUM8zi5560mv7YjDVIyNStjRcEOvQNf/agzC2SBWUMKpbXlBDFgz6x33TzRxfo6qrO3jfM02DnUZ7DMG/i1u6SrofDCzl1m8q9f4NXeOUUMVQ08o7Y080H7z9HVUrKXnfEs3nnm6mNwaNmGs7yhGwOOpStsaDbSqYbD9YLNLf8AugKXFK1p1BWUVh3IqOwIIqcRqS7vQp22clERWJXcdg3IqOyDYgxTrTn3ncpIrCdiKju9XLYApGxbkCsxWx2JT/RN3yR4jUgYpsVzADYVKI/3REmNdmosRcuQnVSJQnCBarlxTdqCRQ5Zm/HVkduoOwLSFZm9PSO95LnodTha++b9A4ThtlcSaUph4LKWi0knAHqS23zkkSVmuao47lt2jqwPMcfVPUu+iSn1D1jxV2xSs0KLhLilR6JGeN2SnU0cT4AqRlyuPnPA4Anvor1qb++xTcTLH1n6FWy5mDSXHqA7BVER3dENDB087vRRXBRcTKvUlrJitCbNao2ee8A7NLvhGKZbPRu4LL2bQhK4m1i+lvs/046/efo+EeKAnMsvpHEjUPVHBow6U+FGx6laxKm46dACO79yMiu87FYQotqkq22VsVh3IyKxhGsUjUFWweKzblMLOFKNac1SVuNZGE/k0rVIVJVkeYuDU8JWoC43NTqJSlUkDKJtE8pp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76" name="Picture 16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7992888" cy="6394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s://i1.wp.com/thepointsguy.com/wp-content/uploads/2017/12/best-packing-apps.jpg?width=1280&amp;height=805&amp;attachment_id=414432&amp;ssl=1"/>
          <p:cNvPicPr>
            <a:picLocks noChangeAspect="1" noChangeArrowheads="1"/>
          </p:cNvPicPr>
          <p:nvPr/>
        </p:nvPicPr>
        <p:blipFill>
          <a:blip r:embed="rId2" cstate="print"/>
          <a:srcRect l="3458" r="4585"/>
          <a:stretch>
            <a:fillRect/>
          </a:stretch>
        </p:blipFill>
        <p:spPr bwMode="auto">
          <a:xfrm>
            <a:off x="0" y="260648"/>
            <a:ext cx="9120045" cy="6237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getting dress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8640"/>
            <a:ext cx="4608512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50" name="AutoShape 2" descr="Image result for putting up birthday decoration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2" name="Picture 4" descr="Image result for putting up birthday decora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648072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26" name="AutoShape 2" descr="https://b.cdnbrm.com/images/prm/homepage/TouchClarity/images/articles/hero-size-1140x500/camping/thule_atlantis_cargo_boxes_rel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Image result for decorating the christmas 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Image result for children decorating the christmas tr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8" y="332656"/>
            <a:ext cx="9145658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Related 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438" name="Picture 6" descr="Image result for decorating a baby;s 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7687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Rebecca Parkinson</cp:lastModifiedBy>
  <cp:revision>5</cp:revision>
  <dcterms:created xsi:type="dcterms:W3CDTF">2019-11-12T21:01:07Z</dcterms:created>
  <dcterms:modified xsi:type="dcterms:W3CDTF">2019-11-13T20:50:26Z</dcterms:modified>
</cp:coreProperties>
</file>