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9ED51-36DF-4AED-9191-DDEF83CEDC9F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932AC-00A4-44E9-9ABF-8AF91445591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8.jpeg"/><Relationship Id="rId7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10" Type="http://schemas.openxmlformats.org/officeDocument/2006/relationships/image" Target="../media/image1.jpeg"/><Relationship Id="rId4" Type="http://schemas.openxmlformats.org/officeDocument/2006/relationships/image" Target="../media/image10.jpeg"/><Relationship Id="rId9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www.britishcornershop.co.uk/img/large/SGN32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https://www.britishcornershop.co.uk/img/large/SGN32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33264"/>
            <a:ext cx="6624736" cy="6624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mages-na.ssl-images-amazon.com/images/I/51kUpzl6USL._SX466_.jpg"/>
          <p:cNvPicPr>
            <a:picLocks noChangeAspect="1" noChangeArrowheads="1"/>
          </p:cNvPicPr>
          <p:nvPr/>
        </p:nvPicPr>
        <p:blipFill>
          <a:blip r:embed="rId2" cstate="print"/>
          <a:srcRect t="17048" b="18555"/>
          <a:stretch>
            <a:fillRect/>
          </a:stretch>
        </p:blipFill>
        <p:spPr bwMode="auto">
          <a:xfrm>
            <a:off x="755576" y="1052736"/>
            <a:ext cx="808442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www.onestopstationery.co.uk/user/products/large/BZ70916.jpg"/>
          <p:cNvPicPr>
            <a:picLocks noChangeAspect="1" noChangeArrowheads="1"/>
          </p:cNvPicPr>
          <p:nvPr/>
        </p:nvPicPr>
        <p:blipFill>
          <a:blip r:embed="rId2" cstate="print"/>
          <a:srcRect t="15553" b="14234"/>
          <a:stretch>
            <a:fillRect/>
          </a:stretch>
        </p:blipFill>
        <p:spPr bwMode="auto">
          <a:xfrm>
            <a:off x="530824" y="548680"/>
            <a:ext cx="7999434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https://www.britishcornershop.co.uk/img/large/SGN466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4" name="AutoShape 4" descr="https://jlbrooks.co.uk/media/catalog/product/cache/1/image/800x800/9df78eab33525d08d6e5fb8d27136e95/c/-/c-chom-std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46" name="Picture 6" descr="https://u5j4h3u7.stackpathcdn.com/media/catalog/product/cache/1/image/9df78eab33525d08d6e5fb8d27136e95/3/6/36942-01_1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8640"/>
            <a:ext cx="6912768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ages-na.ssl-images-amazon.com/images/I/41PnAzIqfT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0"/>
            <a:ext cx="6480720" cy="6480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 descr="Image result for cadbury picnic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196" name="Picture 4" descr="https://www.britishcornershop.co.uk/img/large/CY0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0"/>
            <a:ext cx="6192688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ages-na.ssl-images-amazon.com/images/I/81qkBsGMvyL._SL150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9776"/>
            <a:ext cx="6588224" cy="6588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ww.britishcornershop.co.uk/img/large/HAN678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0648"/>
            <a:ext cx="6048672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www.qdstores.co.uk/gallery/1212179_PI_V01.jpg"/>
          <p:cNvPicPr>
            <a:picLocks noChangeAspect="1" noChangeArrowheads="1"/>
          </p:cNvPicPr>
          <p:nvPr/>
        </p:nvPicPr>
        <p:blipFill>
          <a:blip r:embed="rId2" cstate="print"/>
          <a:srcRect t="11340"/>
          <a:stretch>
            <a:fillRect/>
          </a:stretch>
        </p:blipFill>
        <p:spPr bwMode="auto">
          <a:xfrm>
            <a:off x="827584" y="102096"/>
            <a:ext cx="7620000" cy="6755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ww.qdstores.co.uk/gallery/1212179_PI_V01.jpg"/>
          <p:cNvPicPr>
            <a:picLocks noChangeAspect="1" noChangeArrowheads="1"/>
          </p:cNvPicPr>
          <p:nvPr/>
        </p:nvPicPr>
        <p:blipFill>
          <a:blip r:embed="rId2" cstate="print"/>
          <a:srcRect t="11340"/>
          <a:stretch>
            <a:fillRect/>
          </a:stretch>
        </p:blipFill>
        <p:spPr bwMode="auto">
          <a:xfrm rot="20504114">
            <a:off x="528696" y="312524"/>
            <a:ext cx="2436840" cy="2160506"/>
          </a:xfrm>
          <a:prstGeom prst="rect">
            <a:avLst/>
          </a:prstGeom>
          <a:noFill/>
        </p:spPr>
      </p:pic>
      <p:pic>
        <p:nvPicPr>
          <p:cNvPr id="3" name="Picture 2" descr="https://www.britishcornershop.co.uk/img/large/HAN678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75619">
            <a:off x="7164288" y="260648"/>
            <a:ext cx="1872208" cy="1872208"/>
          </a:xfrm>
          <a:prstGeom prst="rect">
            <a:avLst/>
          </a:prstGeom>
          <a:noFill/>
        </p:spPr>
      </p:pic>
      <p:pic>
        <p:nvPicPr>
          <p:cNvPr id="4" name="Picture 2" descr="https://images-na.ssl-images-amazon.com/images/I/81qkBsGMvyL._SL1500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08817">
            <a:off x="3773541" y="4430741"/>
            <a:ext cx="1988840" cy="1988840"/>
          </a:xfrm>
          <a:prstGeom prst="rect">
            <a:avLst/>
          </a:prstGeom>
          <a:noFill/>
        </p:spPr>
      </p:pic>
      <p:pic>
        <p:nvPicPr>
          <p:cNvPr id="5" name="Picture 4" descr="https://www.britishcornershop.co.uk/img/large/CY0021.jpg"/>
          <p:cNvPicPr>
            <a:picLocks noChangeAspect="1" noChangeArrowheads="1"/>
          </p:cNvPicPr>
          <p:nvPr/>
        </p:nvPicPr>
        <p:blipFill>
          <a:blip r:embed="rId5" cstate="print"/>
          <a:srcRect t="34442" b="33000"/>
          <a:stretch>
            <a:fillRect/>
          </a:stretch>
        </p:blipFill>
        <p:spPr bwMode="auto">
          <a:xfrm rot="20017209">
            <a:off x="305304" y="2605473"/>
            <a:ext cx="2654009" cy="864096"/>
          </a:xfrm>
          <a:prstGeom prst="rect">
            <a:avLst/>
          </a:prstGeom>
          <a:noFill/>
        </p:spPr>
      </p:pic>
      <p:pic>
        <p:nvPicPr>
          <p:cNvPr id="6" name="Picture 2" descr="https://images-na.ssl-images-amazon.com/images/I/41PnAzIqfTL.jpg"/>
          <p:cNvPicPr>
            <a:picLocks noChangeAspect="1" noChangeArrowheads="1"/>
          </p:cNvPicPr>
          <p:nvPr/>
        </p:nvPicPr>
        <p:blipFill>
          <a:blip r:embed="rId6" cstate="print"/>
          <a:srcRect t="34022" b="33756"/>
          <a:stretch>
            <a:fillRect/>
          </a:stretch>
        </p:blipFill>
        <p:spPr bwMode="auto">
          <a:xfrm rot="1462295">
            <a:off x="6001730" y="2383935"/>
            <a:ext cx="2808312" cy="904901"/>
          </a:xfrm>
          <a:prstGeom prst="rect">
            <a:avLst/>
          </a:prstGeom>
          <a:noFill/>
        </p:spPr>
      </p:pic>
      <p:pic>
        <p:nvPicPr>
          <p:cNvPr id="7" name="Picture 6" descr="https://u5j4h3u7.stackpathcdn.com/media/catalog/product/cache/1/image/9df78eab33525d08d6e5fb8d27136e95/3/6/36942-01_1_2.jpg"/>
          <p:cNvPicPr>
            <a:picLocks noChangeAspect="1" noChangeArrowheads="1"/>
          </p:cNvPicPr>
          <p:nvPr/>
        </p:nvPicPr>
        <p:blipFill>
          <a:blip r:embed="rId7" cstate="print"/>
          <a:srcRect t="31765" b="31765"/>
          <a:stretch>
            <a:fillRect/>
          </a:stretch>
        </p:blipFill>
        <p:spPr bwMode="auto">
          <a:xfrm rot="720682">
            <a:off x="3582378" y="443376"/>
            <a:ext cx="3567880" cy="1152128"/>
          </a:xfrm>
          <a:prstGeom prst="rect">
            <a:avLst/>
          </a:prstGeom>
          <a:noFill/>
        </p:spPr>
      </p:pic>
      <p:pic>
        <p:nvPicPr>
          <p:cNvPr id="8" name="Picture 2" descr="https://www.onestopstationery.co.uk/user/products/large/BZ70916.jpg"/>
          <p:cNvPicPr>
            <a:picLocks noChangeAspect="1" noChangeArrowheads="1"/>
          </p:cNvPicPr>
          <p:nvPr/>
        </p:nvPicPr>
        <p:blipFill>
          <a:blip r:embed="rId8" cstate="print"/>
          <a:srcRect t="15553" b="14234"/>
          <a:stretch>
            <a:fillRect/>
          </a:stretch>
        </p:blipFill>
        <p:spPr bwMode="auto">
          <a:xfrm rot="20778229">
            <a:off x="398579" y="4061677"/>
            <a:ext cx="3179262" cy="2232248"/>
          </a:xfrm>
          <a:prstGeom prst="rect">
            <a:avLst/>
          </a:prstGeom>
          <a:noFill/>
        </p:spPr>
      </p:pic>
      <p:pic>
        <p:nvPicPr>
          <p:cNvPr id="9" name="Picture 2" descr="https://images-na.ssl-images-amazon.com/images/I/51kUpzl6USL._SX466_.jpg"/>
          <p:cNvPicPr>
            <a:picLocks noChangeAspect="1" noChangeArrowheads="1"/>
          </p:cNvPicPr>
          <p:nvPr/>
        </p:nvPicPr>
        <p:blipFill>
          <a:blip r:embed="rId9" cstate="print"/>
          <a:srcRect t="17048" b="18555"/>
          <a:stretch>
            <a:fillRect/>
          </a:stretch>
        </p:blipFill>
        <p:spPr bwMode="auto">
          <a:xfrm rot="1607967">
            <a:off x="2927908" y="2093470"/>
            <a:ext cx="3537392" cy="2174022"/>
          </a:xfrm>
          <a:prstGeom prst="rect">
            <a:avLst/>
          </a:prstGeom>
          <a:noFill/>
        </p:spPr>
      </p:pic>
      <p:pic>
        <p:nvPicPr>
          <p:cNvPr id="10" name="Picture 4" descr="https://www.britishcornershop.co.uk/img/large/SGN322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180587">
            <a:off x="6304196" y="4018195"/>
            <a:ext cx="2492896" cy="2492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bournvillevillage.com/wp-content/uploads/cadbury-factory2.jpg">
            <a:extLst>
              <a:ext uri="{FF2B5EF4-FFF2-40B4-BE49-F238E27FC236}">
                <a16:creationId xmlns:a16="http://schemas.microsoft.com/office/drawing/2014/main" id="{D02ACCFF-534A-4D33-B39D-B3660EA43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08313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3068960"/>
            <a:ext cx="81369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sz="4000" dirty="0">
                <a:latin typeface="Calibri" panose="020F0502020204030204" pitchFamily="34" charset="0"/>
                <a:ea typeface="Arial Unicode MS"/>
              </a:rPr>
              <a:t>Every day: </a:t>
            </a:r>
            <a:endParaRPr lang="en-GB" sz="4000" dirty="0">
              <a:latin typeface="Times New Roman" panose="02020603050405020304" pitchFamily="18" charset="0"/>
              <a:ea typeface="Arial Unicode MS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Calibri" panose="020F0502020204030204" pitchFamily="34" charset="0"/>
                <a:ea typeface="Arial Unicode MS"/>
              </a:rPr>
              <a:t>1.2 million </a:t>
            </a:r>
            <a:r>
              <a:rPr lang="en-US" sz="4000" dirty="0" err="1">
                <a:latin typeface="Calibri" panose="020F0502020204030204" pitchFamily="34" charset="0"/>
                <a:ea typeface="Arial Unicode MS"/>
              </a:rPr>
              <a:t>creme</a:t>
            </a:r>
            <a:r>
              <a:rPr lang="en-US" sz="4000" dirty="0">
                <a:latin typeface="Calibri" panose="020F0502020204030204" pitchFamily="34" charset="0"/>
                <a:ea typeface="Arial Unicode MS"/>
              </a:rPr>
              <a:t> eggs are made! </a:t>
            </a:r>
            <a:endParaRPr lang="en-GB" sz="4000" dirty="0">
              <a:latin typeface="Times New Roman" panose="02020603050405020304" pitchFamily="18" charset="0"/>
              <a:ea typeface="Arial Unicode MS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Calibri" panose="020F0502020204030204" pitchFamily="34" charset="0"/>
                <a:ea typeface="Arial Unicode MS"/>
              </a:rPr>
              <a:t>5.5 million blocks of Dairy Milk chocolate are made!</a:t>
            </a:r>
            <a:endParaRPr lang="en-GB" sz="4000" dirty="0">
              <a:latin typeface="Times New Roman" panose="02020603050405020304" pitchFamily="18" charset="0"/>
              <a:ea typeface="Arial Unicode MS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Calibri" panose="020F0502020204030204" pitchFamily="34" charset="0"/>
                <a:ea typeface="Arial Unicode MS"/>
              </a:rPr>
              <a:t>1 million </a:t>
            </a:r>
            <a:r>
              <a:rPr lang="en-US" sz="4000" dirty="0" err="1">
                <a:latin typeface="Calibri" panose="020F0502020204030204" pitchFamily="34" charset="0"/>
                <a:ea typeface="Arial Unicode MS"/>
              </a:rPr>
              <a:t>Wispas</a:t>
            </a:r>
            <a:r>
              <a:rPr lang="en-US" sz="4000" dirty="0">
                <a:latin typeface="Calibri" panose="020F0502020204030204" pitchFamily="34" charset="0"/>
                <a:ea typeface="Arial Unicode MS"/>
              </a:rPr>
              <a:t> are made!</a:t>
            </a:r>
            <a:endParaRPr lang="en-GB" sz="2000" dirty="0">
              <a:latin typeface="Times New Roman" panose="02020603050405020304" pitchFamily="18" charset="0"/>
              <a:ea typeface="Arial Unicode MS"/>
            </a:endParaRPr>
          </a:p>
        </p:txBody>
      </p:sp>
      <p:pic>
        <p:nvPicPr>
          <p:cNvPr id="4" name="Picture 4" descr="https://pbs.twimg.com/profile_images/1182676687521234945/5RvNJQ2n_400x400.jpg">
            <a:extLst>
              <a:ext uri="{FF2B5EF4-FFF2-40B4-BE49-F238E27FC236}">
                <a16:creationId xmlns:a16="http://schemas.microsoft.com/office/drawing/2014/main" id="{A15A6D7F-8D61-423A-BA77-6DCA21E51C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5" b="28501"/>
          <a:stretch/>
        </p:blipFill>
        <p:spPr bwMode="auto">
          <a:xfrm>
            <a:off x="1619672" y="188640"/>
            <a:ext cx="4741985" cy="226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908720"/>
            <a:ext cx="7920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Calibri" panose="020F0502020204030204" pitchFamily="34" charset="0"/>
                <a:ea typeface="Arial Unicode MS"/>
              </a:rPr>
              <a:t>Over 250,000 Chocolate </a:t>
            </a:r>
          </a:p>
          <a:p>
            <a:pPr algn="ctr"/>
            <a:r>
              <a:rPr lang="en-US" sz="4000" dirty="0">
                <a:latin typeface="Calibri" panose="020F0502020204030204" pitchFamily="34" charset="0"/>
                <a:ea typeface="Arial Unicode MS"/>
              </a:rPr>
              <a:t>Buttons are made each minute!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Arial Unicode MS"/>
              </a:rPr>
              <a:t>’.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Picture 2" descr="https://upload.wikimedia.org/wikipedia/commons/5/56/Cadbury-Buttons.jpg">
            <a:extLst>
              <a:ext uri="{FF2B5EF4-FFF2-40B4-BE49-F238E27FC236}">
                <a16:creationId xmlns:a16="http://schemas.microsoft.com/office/drawing/2014/main" id="{A733C6C0-C3C2-4223-B108-ED0C604FC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7776864" cy="391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35</Words>
  <Application>Microsoft Office PowerPoint</Application>
  <PresentationFormat>On-screen Show (4:3)</PresentationFormat>
  <Paragraphs>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Rebecca Parkinson</cp:lastModifiedBy>
  <cp:revision>5</cp:revision>
  <dcterms:created xsi:type="dcterms:W3CDTF">2019-11-13T09:04:15Z</dcterms:created>
  <dcterms:modified xsi:type="dcterms:W3CDTF">2019-11-13T20:50:47Z</dcterms:modified>
</cp:coreProperties>
</file>