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08E-27C7-4EFE-8EFC-2BD5F2F14192}" type="datetimeFigureOut">
              <a:rPr lang="en-GB" smtClean="0"/>
              <a:pPr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6961A-ABB5-47D5-820B-5B759F94B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211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08E-27C7-4EFE-8EFC-2BD5F2F14192}" type="datetimeFigureOut">
              <a:rPr lang="en-GB" smtClean="0"/>
              <a:pPr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6961A-ABB5-47D5-820B-5B759F94B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18314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08E-27C7-4EFE-8EFC-2BD5F2F14192}" type="datetimeFigureOut">
              <a:rPr lang="en-GB" smtClean="0"/>
              <a:pPr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6961A-ABB5-47D5-820B-5B759F94B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72507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08E-27C7-4EFE-8EFC-2BD5F2F14192}" type="datetimeFigureOut">
              <a:rPr lang="en-GB" smtClean="0"/>
              <a:pPr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6961A-ABB5-47D5-820B-5B759F94B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78238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08E-27C7-4EFE-8EFC-2BD5F2F14192}" type="datetimeFigureOut">
              <a:rPr lang="en-GB" smtClean="0"/>
              <a:pPr/>
              <a:t>10/11/2019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6961A-ABB5-47D5-820B-5B759F94B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24449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08E-27C7-4EFE-8EFC-2BD5F2F14192}" type="datetimeFigureOut">
              <a:rPr lang="en-GB" smtClean="0"/>
              <a:pPr/>
              <a:t>10/11/2019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6961A-ABB5-47D5-820B-5B759F94B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849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08E-27C7-4EFE-8EFC-2BD5F2F14192}" type="datetimeFigureOut">
              <a:rPr lang="en-GB" smtClean="0"/>
              <a:pPr/>
              <a:t>10/11/2019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6961A-ABB5-47D5-820B-5B759F94B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43005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08E-27C7-4EFE-8EFC-2BD5F2F14192}" type="datetimeFigureOut">
              <a:rPr lang="en-GB" smtClean="0"/>
              <a:pPr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6961A-ABB5-47D5-820B-5B759F94B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8083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08E-27C7-4EFE-8EFC-2BD5F2F14192}" type="datetimeFigureOut">
              <a:rPr lang="en-GB" smtClean="0"/>
              <a:pPr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6961A-ABB5-47D5-820B-5B759F94B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38589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08E-27C7-4EFE-8EFC-2BD5F2F14192}" type="datetimeFigureOut">
              <a:rPr lang="en-GB" smtClean="0"/>
              <a:pPr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6961A-ABB5-47D5-820B-5B759F94B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0810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08E-27C7-4EFE-8EFC-2BD5F2F14192}" type="datetimeFigureOut">
              <a:rPr lang="en-GB" smtClean="0"/>
              <a:pPr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6961A-ABB5-47D5-820B-5B759F94B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096052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B308E-27C7-4EFE-8EFC-2BD5F2F14192}" type="datetimeFigureOut">
              <a:rPr lang="en-GB" smtClean="0"/>
              <a:pPr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6961A-ABB5-47D5-820B-5B759F94B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40349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5"/>
            <a:ext cx="8311273" cy="4694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0373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Spiderman – Web Shooter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8121241" cy="458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6007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893646"/>
            <a:ext cx="7039347" cy="505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1799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Harry Potter – Invisibility Cloak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6912768" cy="496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8709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48680"/>
            <a:ext cx="5328592" cy="5906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209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0" i="0" dirty="0" smtClean="0">
                <a:solidFill>
                  <a:srgbClr val="222222"/>
                </a:solidFill>
                <a:effectLst/>
                <a:latin typeface="Arial"/>
              </a:rPr>
              <a:t> </a:t>
            </a:r>
            <a:r>
              <a:rPr lang="en-GB" sz="2700" b="0" i="0" dirty="0" smtClean="0">
                <a:solidFill>
                  <a:srgbClr val="222222"/>
                </a:solidFill>
                <a:effectLst/>
                <a:latin typeface="Arial"/>
              </a:rPr>
              <a:t>Captain Underpants  </a:t>
            </a:r>
            <a:br>
              <a:rPr lang="en-GB" sz="2700" b="0" i="0" dirty="0" smtClean="0">
                <a:solidFill>
                  <a:srgbClr val="222222"/>
                </a:solidFill>
                <a:effectLst/>
                <a:latin typeface="Arial"/>
              </a:rPr>
            </a:br>
            <a:r>
              <a:rPr lang="en-GB" sz="2700" b="0" i="0" dirty="0" smtClean="0">
                <a:solidFill>
                  <a:srgbClr val="222222"/>
                </a:solidFill>
                <a:effectLst/>
                <a:latin typeface="Arial"/>
              </a:rPr>
              <a:t>Superhuman strength, durability, and flight</a:t>
            </a:r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12776"/>
            <a:ext cx="4489726" cy="49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8840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20687"/>
            <a:ext cx="5616624" cy="569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5430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Mary Poppins - </a:t>
            </a:r>
            <a:br>
              <a:rPr lang="en-GB" dirty="0" smtClean="0"/>
            </a:br>
            <a:r>
              <a:rPr lang="en-GB" dirty="0" smtClean="0"/>
              <a:t>Ability to make things appear and transport people to magical places</a:t>
            </a:r>
            <a:endParaRPr lang="en-GB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76871"/>
            <a:ext cx="4320480" cy="4378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8559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8432937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2169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Lucy </a:t>
            </a:r>
            <a:r>
              <a:rPr lang="en-GB" sz="2800" dirty="0" err="1" smtClean="0"/>
              <a:t>Pevensie</a:t>
            </a:r>
            <a:r>
              <a:rPr lang="en-GB" sz="2800" dirty="0" smtClean="0"/>
              <a:t> – The Lion, the Witch and the Wardrobe</a:t>
            </a:r>
            <a:br>
              <a:rPr lang="en-GB" sz="2800" dirty="0" smtClean="0"/>
            </a:br>
            <a:r>
              <a:rPr lang="en-GB" sz="2800" dirty="0" smtClean="0"/>
              <a:t>Healing cordial from Father Christmas</a:t>
            </a:r>
            <a:endParaRPr lang="en-GB" sz="2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7848872" cy="415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2769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7162329" cy="570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6233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Alex Rider</a:t>
            </a:r>
            <a:br>
              <a:rPr lang="en-GB" dirty="0" smtClean="0"/>
            </a:br>
            <a:r>
              <a:rPr lang="en-GB" dirty="0" smtClean="0"/>
              <a:t>Athletic talents </a:t>
            </a:r>
            <a:endParaRPr lang="en-GB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6151437" cy="490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9499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6228184" cy="350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01008"/>
            <a:ext cx="4572000" cy="335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1009"/>
            <a:ext cx="4572000" cy="335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5158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25</Words>
  <Application>Microsoft Office PowerPoint</Application>
  <PresentationFormat>On-screen Show (4:3)</PresentationFormat>
  <Paragraphs>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Spiderman – Web Shooter</vt:lpstr>
      <vt:lpstr>Slide 3</vt:lpstr>
      <vt:lpstr>Harry Potter – Invisibility Cloak</vt:lpstr>
      <vt:lpstr>Slide 5</vt:lpstr>
      <vt:lpstr> Captain Underpants   Superhuman strength, durability, and flight</vt:lpstr>
      <vt:lpstr>Slide 7</vt:lpstr>
      <vt:lpstr>Mary Poppins -  Ability to make things appear and transport people to magical places</vt:lpstr>
      <vt:lpstr>Slide 9</vt:lpstr>
      <vt:lpstr>Lucy Pevensie – The Lion, the Witch and the Wardrobe Healing cordial from Father Christmas</vt:lpstr>
      <vt:lpstr>Slide 11</vt:lpstr>
      <vt:lpstr>Alex Rider Athletic talents 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</dc:creator>
  <cp:lastModifiedBy>Owner</cp:lastModifiedBy>
  <cp:revision>11</cp:revision>
  <dcterms:created xsi:type="dcterms:W3CDTF">2019-10-15T16:08:02Z</dcterms:created>
  <dcterms:modified xsi:type="dcterms:W3CDTF">2019-11-10T17:04:02Z</dcterms:modified>
</cp:coreProperties>
</file>