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57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CE165-BB6E-4303-873A-72393B5D3C68}" type="datetimeFigureOut">
              <a:rPr lang="en-GB" smtClean="0"/>
              <a:pPr/>
              <a:t>12/11/2019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4C295-A31E-4C3E-BDB2-7FF7724EB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6386" name="Picture 2" descr="http://www.mishegasofmotherhood.com/columns/wp-content/uploads/2016/10/what-is-happine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40" cy="5949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 descr="https://miro.medium.com/max/638/1*RiEKCNauxX5Sfkt9U0-1x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292" name="Picture 4" descr="https://2.bp.blogspot.com/-mPLvshYnrIw/WyT1lA4regI/AAAAAAAAABU/RoA-tZ5ZWtgy7rfcSYCvb7XT0sPHoKljwCLcBGAs/s400/commitments-to-make-if-you-want-to-be-hap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401845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‘</a:t>
            </a:r>
            <a:r>
              <a:rPr lang="en-GB" sz="4800" dirty="0" smtClean="0">
                <a:latin typeface="Berlin Sans FB Demi" pitchFamily="34" charset="0"/>
              </a:rPr>
              <a:t>Happiness is a feeling that comes over you when you know life is good and you can’t help but smile. It’s the opposite of sadness.’</a:t>
            </a:r>
            <a:endParaRPr lang="en-GB" dirty="0"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1196752"/>
            <a:ext cx="8712968" cy="230832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Berlin Sans FB Demi" pitchFamily="34" charset="0"/>
              </a:rPr>
              <a:t>‘When people are </a:t>
            </a:r>
            <a:r>
              <a:rPr lang="en-US" sz="4800" dirty="0" smtClean="0">
                <a:latin typeface="Berlin Sans FB Demi" pitchFamily="34" charset="0"/>
              </a:rPr>
              <a:t>successful </a:t>
            </a:r>
            <a:r>
              <a:rPr lang="en-US" sz="4800" dirty="0">
                <a:latin typeface="Berlin Sans FB Demi" pitchFamily="34" charset="0"/>
              </a:rPr>
              <a:t>or safe or lucky they feel happiness.’</a:t>
            </a:r>
            <a:endParaRPr lang="en-GB" sz="4800" dirty="0"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https://countercurrents.org/wp-content/uploads/2018/05/children-playing-759.jpg"/>
          <p:cNvPicPr>
            <a:picLocks noChangeAspect="1" noChangeArrowheads="1"/>
          </p:cNvPicPr>
          <p:nvPr/>
        </p:nvPicPr>
        <p:blipFill>
          <a:blip r:embed="rId2" cstate="print"/>
          <a:srcRect t="28258" b="14964"/>
          <a:stretch>
            <a:fillRect/>
          </a:stretch>
        </p:blipFill>
        <p:spPr bwMode="auto">
          <a:xfrm>
            <a:off x="0" y="0"/>
            <a:ext cx="5868143" cy="2204864"/>
          </a:xfrm>
          <a:prstGeom prst="rect">
            <a:avLst/>
          </a:prstGeom>
          <a:noFill/>
        </p:spPr>
      </p:pic>
      <p:pic>
        <p:nvPicPr>
          <p:cNvPr id="17416" name="Picture 8" descr="https://i.pinimg.com/originals/e1/d6/a6/e1d6a608eebcd0f47879cc8730017f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8423" y="3861048"/>
            <a:ext cx="3175577" cy="2996952"/>
          </a:xfrm>
          <a:prstGeom prst="rect">
            <a:avLst/>
          </a:prstGeom>
          <a:noFill/>
        </p:spPr>
      </p:pic>
      <p:pic>
        <p:nvPicPr>
          <p:cNvPr id="17418" name="Picture 10" descr="https://katherinereillyblog.files.wordpress.com/2017/10/mixedrace1.jpg?w=5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9050" y="0"/>
            <a:ext cx="5314950" cy="3933056"/>
          </a:xfrm>
          <a:prstGeom prst="rect">
            <a:avLst/>
          </a:prstGeom>
          <a:noFill/>
        </p:spPr>
      </p:pic>
      <p:pic>
        <p:nvPicPr>
          <p:cNvPr id="1026" name="Picture 2" descr="https://faithpro.org/wp-content/uploads/2016/10/SmilingKids.jpg"/>
          <p:cNvPicPr>
            <a:picLocks noChangeAspect="1" noChangeArrowheads="1"/>
          </p:cNvPicPr>
          <p:nvPr/>
        </p:nvPicPr>
        <p:blipFill>
          <a:blip r:embed="rId5" cstate="print"/>
          <a:srcRect l="13643" r="-1645"/>
          <a:stretch>
            <a:fillRect/>
          </a:stretch>
        </p:blipFill>
        <p:spPr bwMode="auto">
          <a:xfrm>
            <a:off x="0" y="1988840"/>
            <a:ext cx="3923928" cy="2804110"/>
          </a:xfrm>
          <a:prstGeom prst="rect">
            <a:avLst/>
          </a:prstGeom>
          <a:noFill/>
        </p:spPr>
      </p:pic>
      <p:pic>
        <p:nvPicPr>
          <p:cNvPr id="1028" name="Picture 4" descr="http://deltassist.com/website/wp-content/uploads/diverse-girl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96552" y="4502797"/>
            <a:ext cx="3528392" cy="2355202"/>
          </a:xfrm>
          <a:prstGeom prst="rect">
            <a:avLst/>
          </a:prstGeom>
          <a:noFill/>
        </p:spPr>
      </p:pic>
      <p:pic>
        <p:nvPicPr>
          <p:cNvPr id="17410" name="Picture 2" descr="Image result for happy african children"/>
          <p:cNvPicPr>
            <a:picLocks noChangeAspect="1" noChangeArrowheads="1"/>
          </p:cNvPicPr>
          <p:nvPr/>
        </p:nvPicPr>
        <p:blipFill>
          <a:blip r:embed="rId7" cstate="print"/>
          <a:srcRect t="4693"/>
          <a:stretch>
            <a:fillRect/>
          </a:stretch>
        </p:blipFill>
        <p:spPr bwMode="auto">
          <a:xfrm>
            <a:off x="2843808" y="3933056"/>
            <a:ext cx="3131841" cy="2924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434" name="AutoShape 2" descr="https://thequotes.com/app/uploads/quotes/542884/quote-5428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436" name="Picture 4" descr="http://1.bp.blogspot.com/-Nf5xrjtwCrg/UV9AkxmOgcI/AAAAAAAAAF0/oFGv3PJeYZI/s1600/the-only-way-to-have-a-friend-is-to-be-one-saying-quotes.jpg"/>
          <p:cNvPicPr>
            <a:picLocks noChangeAspect="1" noChangeArrowheads="1"/>
          </p:cNvPicPr>
          <p:nvPr/>
        </p:nvPicPr>
        <p:blipFill>
          <a:blip r:embed="rId2" cstate="print"/>
          <a:srcRect t="9386" b="12560"/>
          <a:stretch>
            <a:fillRect/>
          </a:stretch>
        </p:blipFill>
        <p:spPr bwMode="auto">
          <a:xfrm>
            <a:off x="0" y="0"/>
            <a:ext cx="9144000" cy="6884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41</Words>
  <Application>Microsoft Office PowerPoint</Application>
  <PresentationFormat>On-screen Show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‘Happiness is a feeling that comes over you when you know life is good and you can’t help but smile. It’s the opposite of sadness.’</vt:lpstr>
      <vt:lpstr>Slide 4</vt:lpstr>
      <vt:lpstr>Slide 5</vt:lpstr>
      <vt:lpstr>Slide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happiness?</dc:title>
  <dc:creator>Owner</dc:creator>
  <cp:lastModifiedBy>Owner</cp:lastModifiedBy>
  <cp:revision>90</cp:revision>
  <dcterms:created xsi:type="dcterms:W3CDTF">2019-11-10T17:35:20Z</dcterms:created>
  <dcterms:modified xsi:type="dcterms:W3CDTF">2019-11-12T15:44:11Z</dcterms:modified>
</cp:coreProperties>
</file>