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A1861B-D1B3-4EC1-ADC7-06C6A7919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D4221F2-3B32-4E02-89B9-695967BE5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5F8996-0697-4F88-B598-6DD8B0233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0DE943-80B2-4B83-9964-2519BE658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F8D40B-5EF1-441D-BD14-68751F96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4491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F1E031-F64B-493A-B8E4-3626A1EF3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8CEB1C-F256-44CA-8436-D95992066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6AA769-FC80-476C-B977-488A686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D3B7E3-BECB-4F6E-96AA-E2646B9B4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928B42-5BB7-4C03-AA3A-462E003F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2612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8B620E-81E7-43CC-A5FE-829B735D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60A929-02D1-44A3-B394-83D122DA2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C3C24D-CCBC-4C04-AB25-6533960C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A1EDD2-C529-4E71-A6BD-D3E28A7B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6D0E6E-3991-499E-A00E-F1AB9B2D6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937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02C299-52B3-421C-9689-4BD6E053A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00DC94-8873-415E-B1C6-83BA89762A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2DE6BAC-A8A6-4CED-8DA8-C66D54F69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648C80C-ACED-4173-ABEE-B544DD4E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A1222F-BC30-44E7-A51B-B1111008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82F9B20-1862-4C63-B863-16FA6BF6A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425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E6A77B-B7C9-4E55-BDAA-78D770DC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40B1B9-DEC0-4052-A5D4-6B7919CC1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ABDFEB0-97D3-438C-B31C-64DF9AD87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CD9C9A8-FFB8-497F-BC9A-A633EA295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47E93CA-C04B-4CF7-A417-497CE84FF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46DA87-69A2-458B-82B1-55C93930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1C28CA6-6016-47FB-B772-6F271790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1D33A59-6733-44E2-8731-353C9AF96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2163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713A82-A669-4D5C-8C14-201E1082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886E60C-9CD3-4862-9CBD-B16B77FC2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347E40F-CE41-4811-9274-A060B4583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6C73BF1-05BB-4FBC-A771-9AE435D7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098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63023D0-A7E6-4409-A5D4-CFCB0F618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4D0AABA-AD16-46A7-B666-652528F6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E0C4E49-5553-478B-ABE8-AAC2FF8CD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559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1853A-43F0-4F0F-9ED7-42EDA9A0F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6AB268-63BA-4E2C-9343-0A1212918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404C9B-B4B3-4AFE-B0C1-43E269CF0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CF1501-F50C-4230-87B3-A7AF4730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1D932DB-3C50-4045-98BC-ABF1F79E7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370D8A-73F9-4A98-A91A-C17E46F0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2621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466048-03B8-42C7-8E4C-8FCAAACA6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BA76655-882F-4631-B911-B7877D962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263F051-A8A1-44C1-84C9-640A3BC03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75F9AC-7D27-4C77-A8AD-E5342ADE6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4F90761-EB22-48E5-9E02-0674C9100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2F72D73-51C0-476B-8B52-87A0CFF8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990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609C7E-CFCB-4172-AF79-0F6F3B6A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C106AED-B0A1-49F0-BDD2-FE7E1BC5E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906EBD-1667-4C30-817A-B1CE34319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EEF5AC-6B6B-476F-B39E-EE0823AF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2B5823-2121-410B-91F7-055C35895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174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DDBA718-8C25-40B6-A447-809C5A0F3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C182A88-78DF-4081-87DE-6C5A4F842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E8B69A-4BB1-4F40-A6A0-D3360CE70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FEEF2C-F467-427D-AC9B-A93E8C632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263B25-0982-4E8D-AD38-88FBF31C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923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2D36E1-D896-4801-830C-11C26E285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43DA251-064C-4899-8EBE-7FAEC3BAC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2A6BC3-2081-454A-BCD6-06E405E1BB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B9C8C-B0E4-4064-A30D-3E930FE20FF9}" type="datetimeFigureOut">
              <a:rPr lang="en-GB" smtClean="0"/>
              <a:pPr/>
              <a:t>13/11/2019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985755-D89E-4980-898B-4655E153E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056E30-2FB6-4B37-B249-58984D686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8B929-308A-41CC-99DA-C72680BAFC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6208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A8BE28CB-F8FE-48C2-B8AB-8A1EFB239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9382" y="720993"/>
            <a:ext cx="4047843" cy="404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-na.ssl-images-amazon.com/images/I/511PBvEnBKL.jpg">
            <a:extLst>
              <a:ext uri="{FF2B5EF4-FFF2-40B4-BE49-F238E27FC236}">
                <a16:creationId xmlns:a16="http://schemas.microsoft.com/office/drawing/2014/main" xmlns="" id="{487A21C3-251D-4B22-B6B3-3ECB2B3DC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1141" y="1674632"/>
            <a:ext cx="4762500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46978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29CB9A5-2C4A-43FE-B021-75BB5B963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9382" y="720993"/>
            <a:ext cx="4047843" cy="404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bs.twimg.com/profile_images/1182676687521234945/5RvNJQ2n_400x400.jpg">
            <a:extLst>
              <a:ext uri="{FF2B5EF4-FFF2-40B4-BE49-F238E27FC236}">
                <a16:creationId xmlns:a16="http://schemas.microsoft.com/office/drawing/2014/main" xmlns="" id="{AB3CB8B3-C646-4C8E-B700-C71804034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1445" y="1189892"/>
            <a:ext cx="4741985" cy="474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740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4CCF97-3DB8-4CEC-AAC5-52AD11451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9382" y="720993"/>
            <a:ext cx="4047843" cy="404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ournvillevillage.com/wp-content/uploads/cadbury-factory2.jpg">
            <a:extLst>
              <a:ext uri="{FF2B5EF4-FFF2-40B4-BE49-F238E27FC236}">
                <a16:creationId xmlns:a16="http://schemas.microsoft.com/office/drawing/2014/main" xmlns="" id="{D02ACCFF-534A-4D33-B39D-B3660EA43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44914"/>
            <a:ext cx="5931410" cy="369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pbs.twimg.com/profile_images/1182676687521234945/5RvNJQ2n_400x400.jpg">
            <a:extLst>
              <a:ext uri="{FF2B5EF4-FFF2-40B4-BE49-F238E27FC236}">
                <a16:creationId xmlns:a16="http://schemas.microsoft.com/office/drawing/2014/main" xmlns="" id="{3B1D2165-40F1-40A8-A6C3-0A2B3BF795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705" b="28501"/>
          <a:stretch/>
        </p:blipFill>
        <p:spPr bwMode="auto">
          <a:xfrm>
            <a:off x="6931779" y="124466"/>
            <a:ext cx="4741985" cy="226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0345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5965D9-60A8-41BB-A68A-92BC24CBF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9382" y="720993"/>
            <a:ext cx="4047843" cy="404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25C42A-45B7-4253-995C-8976320C30A5}"/>
              </a:ext>
            </a:extLst>
          </p:cNvPr>
          <p:cNvSpPr/>
          <p:nvPr/>
        </p:nvSpPr>
        <p:spPr>
          <a:xfrm>
            <a:off x="7435443" y="2624871"/>
            <a:ext cx="3914862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Arial Unicode MS"/>
              </a:rPr>
              <a:t>Every day: </a:t>
            </a:r>
            <a:endParaRPr lang="en-GB" sz="2800" dirty="0">
              <a:latin typeface="Times New Roman" panose="02020603050405020304" pitchFamily="18" charset="0"/>
              <a:ea typeface="Arial Unicode MS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Arial Unicode MS"/>
              </a:rPr>
              <a:t>1.2 million creme eggs are made! </a:t>
            </a:r>
            <a:endParaRPr lang="en-GB" sz="2800" dirty="0">
              <a:latin typeface="Times New Roman" panose="02020603050405020304" pitchFamily="18" charset="0"/>
              <a:ea typeface="Arial Unicode MS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Arial Unicode MS"/>
              </a:rPr>
              <a:t>5.5 million blocks of Dairy Milk chocolate are made!</a:t>
            </a:r>
            <a:endParaRPr lang="en-GB" sz="2800" dirty="0">
              <a:latin typeface="Times New Roman" panose="02020603050405020304" pitchFamily="18" charset="0"/>
              <a:ea typeface="Arial Unicode MS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Arial Unicode MS"/>
              </a:rPr>
              <a:t>1 million </a:t>
            </a:r>
            <a:r>
              <a:rPr lang="en-US" sz="2800" dirty="0" err="1">
                <a:latin typeface="Calibri" panose="020F0502020204030204" pitchFamily="34" charset="0"/>
                <a:ea typeface="Arial Unicode MS"/>
              </a:rPr>
              <a:t>Wispas</a:t>
            </a:r>
            <a:r>
              <a:rPr lang="en-US" sz="2800" dirty="0">
                <a:latin typeface="Calibri" panose="020F0502020204030204" pitchFamily="34" charset="0"/>
                <a:ea typeface="Arial Unicode MS"/>
              </a:rPr>
              <a:t> are made!</a:t>
            </a:r>
            <a:endParaRPr lang="en-GB" sz="2800" dirty="0">
              <a:latin typeface="Times New Roman" panose="02020603050405020304" pitchFamily="18" charset="0"/>
              <a:ea typeface="Arial Unicode MS"/>
            </a:endParaRPr>
          </a:p>
        </p:txBody>
      </p:sp>
      <p:pic>
        <p:nvPicPr>
          <p:cNvPr id="9" name="Picture 4" descr="https://pbs.twimg.com/profile_images/1182676687521234945/5RvNJQ2n_400x400.jpg">
            <a:extLst>
              <a:ext uri="{FF2B5EF4-FFF2-40B4-BE49-F238E27FC236}">
                <a16:creationId xmlns:a16="http://schemas.microsoft.com/office/drawing/2014/main" xmlns="" id="{A15A6D7F-8D61-423A-BA77-6DCA21E51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705" b="28501"/>
          <a:stretch/>
        </p:blipFill>
        <p:spPr bwMode="auto">
          <a:xfrm>
            <a:off x="6931779" y="124466"/>
            <a:ext cx="4741985" cy="226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398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8DC2BB0A-BFB2-4019-B53B-AE7A1BB62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9382" y="720993"/>
            <a:ext cx="4047843" cy="404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65B7A8F-2785-456D-A087-5C8F64099019}"/>
              </a:ext>
            </a:extLst>
          </p:cNvPr>
          <p:cNvSpPr/>
          <p:nvPr/>
        </p:nvSpPr>
        <p:spPr>
          <a:xfrm>
            <a:off x="6024154" y="972750"/>
            <a:ext cx="61378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Calibri" panose="020F0502020204030204" pitchFamily="34" charset="0"/>
                <a:ea typeface="Arial Unicode MS"/>
              </a:rPr>
              <a:t>‘</a:t>
            </a: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Arial Unicode MS"/>
              </a:rPr>
              <a:t>Over 250,000 Chocolate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Arial Unicode MS"/>
              </a:rPr>
              <a:t>Buttons are made each minute’.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upload.wikimedia.org/wikipedia/commons/5/56/Cadbury-Buttons.jpg">
            <a:extLst>
              <a:ext uri="{FF2B5EF4-FFF2-40B4-BE49-F238E27FC236}">
                <a16:creationId xmlns:a16="http://schemas.microsoft.com/office/drawing/2014/main" xmlns="" id="{A733C6C0-C3C2-4223-B108-ED0C604F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974" y="3233723"/>
            <a:ext cx="6094425" cy="30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294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11A50C-FA7E-4CC8-A496-E1E10EC4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042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36</Words>
  <Application>Microsoft Office PowerPoint</Application>
  <PresentationFormat>Custom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Owner</cp:lastModifiedBy>
  <cp:revision>5</cp:revision>
  <dcterms:created xsi:type="dcterms:W3CDTF">2019-11-11T11:40:29Z</dcterms:created>
  <dcterms:modified xsi:type="dcterms:W3CDTF">2019-11-13T09:35:16Z</dcterms:modified>
</cp:coreProperties>
</file>