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F233D4-70EE-46D5-B23E-798F52762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4A0364-0784-4F3A-9D94-AA8C497F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0E7A95-215E-41F4-AFA4-64502E0C7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ACCFD1-AC2E-43A0-928D-497C1E3B6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C42B76-1024-4687-9F8F-45C1A2706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237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11151-3CE1-4643-BC86-385E86890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9324CF-65F4-4EC7-89CD-DF59336FC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B91A59-04BB-4218-B07E-C19AEB375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0479D5-4190-4DAF-8359-A38C5F9A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F976C-1633-48E6-A5F7-8B287752F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5199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FDB6BA-3879-4AED-B43B-4581D5ED1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91BECB0-1646-4D67-8079-A72CDF02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3B9810-80E3-4720-8E28-253E2E2A5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FDADC2B-E84A-4B88-BC17-E9BF9F5A0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4786F1-E987-46D4-8BFC-28D42F11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197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94B842-F3D2-41D9-9A1D-60CC1042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2F78AE-597E-4128-A456-34220E764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ADBE9EE-F4DD-4D6B-8D4B-E236C958F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114E98C-E52F-488A-A8EE-0621FC390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50DE8A-1E45-4F4A-B2BA-9E96F32D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1373A2-1842-43C6-94DF-C028C6C6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638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2B63BE-81A2-493A-BFFB-6D4710406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79512B-E291-472D-AF2F-634E2AA9F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25ED35B-57AA-4E56-B620-8F1C58E23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24AFD63-1CA1-46B0-A67B-39F7E2D7E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79887BE-06B1-4222-AD51-557DF62DBE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6D2CB77-C97C-4E8B-83BB-14D2C7C2C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FFA020D-FA81-4CFB-BC12-32B269173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B35A535-DA8B-4BFF-84A6-5B1C35A9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076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1FCD88-9212-4320-B359-6B157394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A8F503-7C96-4A5E-9982-ECDA6A6B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2E98938-8B1D-4D38-B2C7-B2EA6F780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EC7C875-E241-45C9-9195-3F50D557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0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F353FCC-6C0B-417F-BF3D-57151602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547DF27-6FFC-4CD5-9467-A765EA2FA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8F5FAC-49A4-45DE-B95C-52A31649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10987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AA1932-5B5A-49CB-916B-A64E5C94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10660A-3D24-4E89-9FAE-C82EA8F89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37CABBB-EF3F-43DF-8183-4ACA232D3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6EB0B9-E2A6-4954-B80F-D3FA5693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2933C9-1598-476D-BF91-AAD82EB6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D6A8C5-02CD-42EB-9004-E0319A7AA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9858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450024-15FA-4BC4-9A6B-DFA9C5B5B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5ADCFD1-D963-4C86-9CC2-11323C13F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6B4930B-CB26-47F1-A391-3509197E94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60024BA-A416-4BD9-AC97-E1785E4A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5FF87B-4F58-48B3-A431-2CBB38AD0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E92C3D-EA33-4024-985E-0F56E790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5673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80E3D1-C717-4600-944D-1A8841F3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A778AA4-EC63-4AF8-8E2C-432934664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E45C2D-5261-4AFB-AAAE-4C6E10FB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B46C18-448F-4717-8E48-660E1CF4F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B21771-F6DF-4909-98E5-936291342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5106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120613E-3C1A-4FC1-A500-5FD579812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5497ED7-6A23-4111-AE2E-17633BE1E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42B933-ECCD-4B61-835A-383B334A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A19789-F542-47EF-98E6-D9A6FC899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EED73C-5CD4-4147-9978-E7CAE273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456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6E4BB08-2BD9-485D-957B-7C77643B4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7F9DAF-F014-45E0-8C88-1E366454E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57CCA7-3760-44F4-9B32-70CD82B85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1CFE0-D4EF-430A-B8FA-0B2DF9A66F50}" type="datetimeFigureOut">
              <a:rPr lang="en-GB" smtClean="0"/>
              <a:pPr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006B8B-3A84-4EEF-8CF9-AD6C543F8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D79C4B-B68E-46E1-8183-1FBDCBA99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0249B-1F5C-4B1C-9E60-F5455E5966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899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000" b="1" i="1" dirty="0"/>
              <a:t>All-Star Family Fortunes </a:t>
            </a:r>
            <a:r>
              <a:rPr lang="en-GB" sz="6000" b="1" dirty="0"/>
              <a:t>Board Game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-300000">
            <a:off x="2908177" y="1795848"/>
            <a:ext cx="5816941" cy="4311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000" b="1" i="1" dirty="0"/>
              <a:t>All-Star Family Fortunes</a:t>
            </a:r>
            <a:r>
              <a:rPr lang="en-GB" sz="6000" b="1" dirty="0"/>
              <a:t> Scoreboard</a:t>
            </a:r>
          </a:p>
        </p:txBody>
      </p:sp>
      <p:pic>
        <p:nvPicPr>
          <p:cNvPr id="16386" name="Picture 2" descr="https://i.ytimg.com/vi/v-BS2q33rYA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5720" y="2050207"/>
            <a:ext cx="9440562" cy="44154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New Year’s Resolutions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74357" y="1861071"/>
            <a:ext cx="109810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GB" sz="4400" dirty="0"/>
              <a:t>Eat better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GB" sz="4400" dirty="0"/>
              <a:t>Exercise more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GB" sz="4400" dirty="0"/>
              <a:t>Spend less money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GB" sz="4400" dirty="0"/>
              <a:t>Get more sleep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GB" sz="4400" dirty="0"/>
              <a:t>Read more books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14FB06-B985-4E15-AA4E-28304A9AA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0399"/>
            <a:ext cx="9144000" cy="4817202"/>
          </a:xfrm>
        </p:spPr>
        <p:txBody>
          <a:bodyPr>
            <a:noAutofit/>
          </a:bodyPr>
          <a:lstStyle/>
          <a:p>
            <a:r>
              <a:rPr lang="en-GB" sz="4400" dirty="0">
                <a:latin typeface="+mn-lt"/>
                <a:cs typeface="Aldhabi" panose="020B0604020202020204" pitchFamily="2" charset="-78"/>
              </a:rPr>
              <a:t>‘Don’t ask what the world needs. </a:t>
            </a:r>
            <a:br>
              <a:rPr lang="en-GB" sz="4400" dirty="0">
                <a:latin typeface="+mn-lt"/>
                <a:cs typeface="Aldhabi" panose="020B0604020202020204" pitchFamily="2" charset="-78"/>
              </a:rPr>
            </a:br>
            <a:r>
              <a:rPr lang="en-GB" sz="4400" dirty="0">
                <a:latin typeface="+mn-lt"/>
                <a:cs typeface="Aldhabi" panose="020B0604020202020204" pitchFamily="2" charset="-78"/>
              </a:rPr>
              <a:t>Ask what makes you </a:t>
            </a:r>
            <a:r>
              <a:rPr lang="en-GB" b="1" dirty="0">
                <a:solidFill>
                  <a:srgbClr val="C00000"/>
                </a:solidFill>
                <a:latin typeface="+mn-lt"/>
                <a:cs typeface="Aldhabi" panose="020B0604020202020204" pitchFamily="2" charset="-78"/>
              </a:rPr>
              <a:t>come alive</a:t>
            </a:r>
            <a:r>
              <a:rPr lang="en-GB" sz="4400" b="1" dirty="0">
                <a:solidFill>
                  <a:srgbClr val="C00000"/>
                </a:solidFill>
                <a:latin typeface="+mn-lt"/>
                <a:cs typeface="Aldhabi" panose="020B0604020202020204" pitchFamily="2" charset="-78"/>
              </a:rPr>
              <a:t> </a:t>
            </a:r>
            <a:r>
              <a:rPr lang="en-GB" sz="4400" dirty="0">
                <a:latin typeface="+mn-lt"/>
                <a:cs typeface="Aldhabi" panose="020B0604020202020204" pitchFamily="2" charset="-78"/>
              </a:rPr>
              <a:t>and go do it, because </a:t>
            </a:r>
            <a:br>
              <a:rPr lang="en-GB" sz="4400" dirty="0">
                <a:latin typeface="+mn-lt"/>
                <a:cs typeface="Aldhabi" panose="020B0604020202020204" pitchFamily="2" charset="-78"/>
              </a:rPr>
            </a:br>
            <a:r>
              <a:rPr lang="en-GB" sz="5400" dirty="0">
                <a:solidFill>
                  <a:srgbClr val="00B050"/>
                </a:solidFill>
                <a:latin typeface="+mn-lt"/>
                <a:cs typeface="Aldhabi" panose="020B0604020202020204" pitchFamily="2" charset="-78"/>
              </a:rPr>
              <a:t>what the world needs </a:t>
            </a:r>
            <a:r>
              <a:rPr lang="en-GB" sz="4400" dirty="0">
                <a:latin typeface="+mn-lt"/>
                <a:cs typeface="Aldhabi" panose="020B0604020202020204" pitchFamily="2" charset="-78"/>
              </a:rPr>
              <a:t>is</a:t>
            </a:r>
            <a:r>
              <a:rPr lang="en-GB" sz="5400" dirty="0">
                <a:latin typeface="+mn-lt"/>
                <a:cs typeface="Aldhabi" panose="020B0604020202020204" pitchFamily="2" charset="-78"/>
              </a:rPr>
              <a:t> </a:t>
            </a:r>
            <a:r>
              <a:rPr lang="en-GB" sz="5400" b="1" dirty="0">
                <a:solidFill>
                  <a:srgbClr val="C00000"/>
                </a:solidFill>
                <a:latin typeface="+mn-lt"/>
                <a:cs typeface="Aldhabi" panose="020B0604020202020204" pitchFamily="2" charset="-78"/>
              </a:rPr>
              <a:t>people who have come alive</a:t>
            </a:r>
            <a:r>
              <a:rPr lang="en-GB" sz="4400" dirty="0">
                <a:latin typeface="+mn-lt"/>
                <a:cs typeface="Aldhabi" panose="020B0604020202020204" pitchFamily="2" charset="-78"/>
              </a:rPr>
              <a:t>.’</a:t>
            </a:r>
            <a:br>
              <a:rPr lang="en-GB" sz="4400" dirty="0">
                <a:latin typeface="+mn-lt"/>
                <a:cs typeface="Aldhabi" panose="020B0604020202020204" pitchFamily="2" charset="-78"/>
              </a:rPr>
            </a:br>
            <a:r>
              <a:rPr lang="en-GB" sz="4400" dirty="0">
                <a:latin typeface="+mn-lt"/>
                <a:cs typeface="Aldhabi" panose="020B0604020202020204" pitchFamily="2" charset="-78"/>
              </a:rPr>
              <a:t>				</a:t>
            </a:r>
            <a:r>
              <a:rPr lang="en-GB" sz="2400" i="1" dirty="0">
                <a:latin typeface="+mn-lt"/>
                <a:cs typeface="Aldhabi" panose="020B0604020202020204" pitchFamily="2" charset="-78"/>
              </a:rPr>
              <a:t>(Howard Thurman, American theologian)</a:t>
            </a:r>
          </a:p>
        </p:txBody>
      </p:sp>
    </p:spTree>
    <p:extLst>
      <p:ext uri="{BB962C8B-B14F-4D97-AF65-F5344CB8AC3E}">
        <p14:creationId xmlns:p14="http://schemas.microsoft.com/office/powerpoint/2010/main" xmlns="" val="3114517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2412</TotalTime>
  <Words>33</Words>
  <Application>Microsoft Office PowerPoint</Application>
  <PresentationFormat>Custom</PresentationFormat>
  <Paragraphs>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All-Star Family Fortunes Board Game</vt:lpstr>
      <vt:lpstr>All-Star Family Fortunes Scoreboard</vt:lpstr>
      <vt:lpstr>New Year’s Resolutions</vt:lpstr>
      <vt:lpstr>‘Don’t ask what the world needs.  Ask what makes you come alive and go do it, because  what the world needs is people who have come alive.’     (Howard Thurman, American theologian)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“Don’t ask what the world needs.  Ask what makes you come alive and go do it, because  what the world needs is people who have come alive.”        (Howard Thurman, American Theologian)</dc:title>
  <dc:creator>Rachel Noyce</dc:creator>
  <cp:lastModifiedBy>Owner</cp:lastModifiedBy>
  <cp:revision>7</cp:revision>
  <dcterms:created xsi:type="dcterms:W3CDTF">2018-10-04T12:59:18Z</dcterms:created>
  <dcterms:modified xsi:type="dcterms:W3CDTF">2019-11-02T07:31:46Z</dcterms:modified>
</cp:coreProperties>
</file>