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3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B556B9-0187-4D90-81D4-767CE84AD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CEF1703-4225-4777-AD0A-ACAB8705C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97FDE3B-9E9B-42FD-B7B6-ED4C1203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3DA49-9CE4-4B10-9F6A-B7768BB92477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2138CC1-4E57-4487-8AEA-095D222F1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3D2A1B9-CD9E-48E3-B95A-9ED98EAC3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EC52-8E16-4543-B607-A06366479C3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91294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E13C1D-744D-4240-A3BB-2D11DDCDB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666C4C-E79F-49E0-B921-12179A03D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6F9DD1-B5BE-4B73-9468-1B6A08BE1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3DA49-9CE4-4B10-9F6A-B7768BB92477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C33C222-ABEB-4A0D-9437-3F4267D30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BCAD30F-86ED-4567-992C-0425F6A45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EC52-8E16-4543-B607-A06366479C3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12696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E45DEB-8353-43C8-A218-292CCCFCF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D28DF08-5B68-4B32-AA45-B7EDE0290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E2F73F0-7499-4667-B96F-23E1A30FD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3DA49-9CE4-4B10-9F6A-B7768BB92477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0098AB2-A75C-40DB-9E57-F6D022587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4F6B5E0-571F-44D3-A8E5-D2CD1D785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EC52-8E16-4543-B607-A06366479C3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90086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AEF9B5-F51A-40CF-A60A-4F47E7FB7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3B3B11C-7A25-4B31-9D02-C4F70D814D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2B42D48-5557-4D10-85A1-6FCFCEA0A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8E0E57E-B45D-43A6-9A76-FBEF63DC1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3DA49-9CE4-4B10-9F6A-B7768BB92477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3E61AE1-CB7E-4DE9-82C7-899D007E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76AEFB2-E6AC-4294-B3FB-CABA9621F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EC52-8E16-4543-B607-A06366479C3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6146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61D650-4934-43D6-9DB0-72B3FBDF6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FC92610-596E-49FE-9C67-5C9E03CC8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E17DA1C-82E7-4A7B-920C-58CF89001D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DD82DE1-E3F5-49D0-B5DF-3109BE1E90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C66D4CA-917F-4164-AD31-64621272C3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BF00BED-91ED-4EE6-A694-047D92202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3DA49-9CE4-4B10-9F6A-B7768BB92477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E7C4EEF-0CC7-407A-BC2D-1F1843669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92F1162-D6E0-45EC-A0F8-40B4137C1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EC52-8E16-4543-B607-A06366479C3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61577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9B8587-D7B2-4E20-91BB-F8E039E97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CC738A7-BBF9-4A58-ADF5-6C0CFD1B8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3DA49-9CE4-4B10-9F6A-B7768BB92477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C5E560F-2982-4D9E-8AB5-02B8EB473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EE4CD27-5FA2-4763-80EB-1AB8471D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EC52-8E16-4543-B607-A06366479C3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49241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E4A7C454-0D49-44F5-925F-BDBB74612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3DA49-9CE4-4B10-9F6A-B7768BB92477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88D1A6B-4DCC-450A-B89D-6834A053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136868D-0960-4681-8181-F2C90896A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EC52-8E16-4543-B607-A06366479C3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22555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A95A49-EDCA-4060-A4F3-07B195517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237BA7-3621-4FEE-9E19-CCF02656E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9263534-8E40-4CA1-9F13-51DC79A962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ABB4E0C-DD70-4C30-B663-E04FABCC0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3DA49-9CE4-4B10-9F6A-B7768BB92477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0E5DC56-8A9E-45E9-BEF4-7847BFB61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E22BFF1-EDA4-4C45-B1FE-27B3CF699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EC52-8E16-4543-B607-A06366479C3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13296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B73F38-B1B8-4E9E-8498-0A1AF9118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2CA0F7E-2551-455D-8B86-47E49AB562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EF1C982-ED97-485F-9AAE-96EF00C056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59DE84-8614-498B-8C9E-5994F4ACD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3DA49-9CE4-4B10-9F6A-B7768BB92477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5E67053-EAA3-46FB-B56F-24AF46337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E91B8DB-EB57-4E77-AE25-EABE4F78A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EC52-8E16-4543-B607-A06366479C3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7093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EFAC04-5F9C-45B5-908B-626193978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FF87463-DC3D-401F-975D-2E02EC784E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0FF515-EA6E-4D18-95BC-326B5D034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3DA49-9CE4-4B10-9F6A-B7768BB92477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6D5EE86-58A5-4EB5-A678-221430674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87548F7-0A83-4FCC-9D6D-5B04A56A5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EC52-8E16-4543-B607-A06366479C3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29538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935BDF6-91A4-465F-B9B6-24AA0B42E8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84C0248-90C0-4AED-99CD-39B42573CF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556DA55-E89D-4D23-9C9D-8F3761876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3DA49-9CE4-4B10-9F6A-B7768BB92477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42F4272-CE9C-4FED-98D4-8BD15794A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FA4C6CB-A7DA-456D-8CFF-F8137417C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EC52-8E16-4543-B607-A06366479C3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105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942EE83-A8DD-4393-BA0B-C78E09BE4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BB9D860-8B2A-4442-93C5-D694A28CD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59403AC-0E54-4DA2-8362-7625AAA40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3DA49-9CE4-4B10-9F6A-B7768BB92477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DF19613-497A-4299-90AD-26BEE78C9A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448D3DC-F350-4AF3-8997-07C56EBE79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4EC52-8E16-4543-B607-A06366479C3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821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E1E39FB-92D3-4F1F-907E-7DEEB18014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3304"/>
          <a:stretch/>
        </p:blipFill>
        <p:spPr>
          <a:xfrm>
            <a:off x="20" y="10"/>
            <a:ext cx="7534636" cy="685799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xmlns="" id="{044D7275-7A9B-4E95-9538-DB7AAD5F27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97755" y="2341984"/>
            <a:ext cx="4180113" cy="1167979"/>
          </a:xfrm>
        </p:spPr>
        <p:txBody>
          <a:bodyPr>
            <a:normAutofit/>
          </a:bodyPr>
          <a:lstStyle/>
          <a:p>
            <a:r>
              <a:rPr lang="en-GB" sz="7200" b="1" dirty="0"/>
              <a:t>Janus</a:t>
            </a:r>
          </a:p>
        </p:txBody>
      </p:sp>
    </p:spTree>
    <p:extLst>
      <p:ext uri="{BB962C8B-B14F-4D97-AF65-F5344CB8AC3E}">
        <p14:creationId xmlns:p14="http://schemas.microsoft.com/office/powerpoint/2010/main" xmlns="" val="1700457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F4F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://halfwaytothestars.com/wp-content/uploads/2015/08/harry-potter-studio-tour-00621-800x1200.jpg">
            <a:extLst>
              <a:ext uri="{FF2B5EF4-FFF2-40B4-BE49-F238E27FC236}">
                <a16:creationId xmlns:a16="http://schemas.microsoft.com/office/drawing/2014/main" xmlns="" id="{CD297E39-5F08-49FE-9840-1E0636AAF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236657" y="643467"/>
            <a:ext cx="371868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38446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32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7AB53E9-CD67-44DC-BAE4-C2C952DB3B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06850" y="643467"/>
            <a:ext cx="417829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9370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7BCA26C-5F2B-462F-837F-81D4C64DC2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8472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E77E22F-8307-4E8F-B1AE-C34A722B0D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456" b="429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26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3F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425FEB7-9E2C-4928-975F-E18ADAAAAB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05455" y="643467"/>
            <a:ext cx="518109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7733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xmlns="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B5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626A2EB-B0E4-45A2-910F-0C6606877C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3242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xmlns="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F4D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82F34A3-4675-4E70-B68F-DD2F549BB0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22917" y="643467"/>
            <a:ext cx="83461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8469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54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5471682-D8C2-40EB-8760-1AE0927779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403"/>
          <a:stretch/>
        </p:blipFill>
        <p:spPr>
          <a:xfrm>
            <a:off x="3864000" y="574525"/>
            <a:ext cx="4464000" cy="570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9805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</Words>
  <Application>Microsoft Office PowerPoint</Application>
  <PresentationFormat>Custom</PresentationFormat>
  <Paragraphs>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Janus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Janus</dc:title>
  <dc:creator>Rebecca Parkinson</dc:creator>
  <cp:lastModifiedBy>Owner</cp:lastModifiedBy>
  <cp:revision>2</cp:revision>
  <dcterms:created xsi:type="dcterms:W3CDTF">2019-10-11T15:07:32Z</dcterms:created>
  <dcterms:modified xsi:type="dcterms:W3CDTF">2019-11-02T07:31:21Z</dcterms:modified>
</cp:coreProperties>
</file>