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313" r:id="rId3"/>
    <p:sldId id="308" r:id="rId4"/>
    <p:sldId id="309" r:id="rId5"/>
    <p:sldId id="311" r:id="rId6"/>
    <p:sldId id="312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669900"/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AB148-92EC-41D8-8BA3-B30421E23742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AB7B2-EFAE-462D-B287-244BC95F78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03307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B7B2-EFAE-462D-B287-244BC95F789B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72804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B7B2-EFAE-462D-B287-244BC95F789B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62855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B7B2-EFAE-462D-B287-244BC95F789B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6308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B7B2-EFAE-462D-B287-244BC95F789B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0621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B7B2-EFAE-462D-B287-244BC95F789B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407307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B7B2-EFAE-462D-B287-244BC95F789B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25769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3555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9468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3358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0720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85923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7966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42641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9914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5020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0100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4659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B73BE-1BF2-49B7-B730-302110C9207F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7665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16016" y="185163"/>
            <a:ext cx="4191842" cy="584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7030A0"/>
                </a:solidFill>
                <a:latin typeface="Comic Sans MS" pitchFamily="66" charset="0"/>
              </a:rPr>
              <a:t>Going on a Journey </a:t>
            </a:r>
            <a:endParaRPr lang="en-GB" sz="32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6" name="AutoShape 10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2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2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1" descr="data:image/jpeg;base64,/9j/4AAQSkZJRgABAQAAAQABAAD/2wCEAAkGBxQTEhUUExQVFBUXGBYXGBcWGRgXGBcWFxgYHRwYGBwdHiggGB4lHhgWIjIiJSkrLi8uFyEzODQtNygvLisBCgoKDg0OGxAQGy8kHyYsLCwsNCw0LjQsLC0sLCwsLC8sLDQsLCwsLCwsLCwsLCwsLCwsLCwsLCwsLCwsLCwsLP/AABEIAMgA+wMBEQACEQEDEQH/xAAcAAEAAgMBAQEAAAAAAAAAAAAABQYDBAcCAQj/xABNEAACAQMCAwUDBgkICQQDAAABAgMABBESIQUTMQYiQVFhMnGBBxRCUlSRFSMzYnKUobHSJFOCkpPB0dMWNENjZHODssPC1OHwF0Sz/8QAGgEBAAMBAQEAAAAAAAAAAAAAAAIDBAUBBv/EADYRAAIBAgQDBAoCAgIDAAAAAAABAgMRBBIhMRNBUWFxkbEFFCIyUoGh0eHwwfEVQjNiIyRy/9oADAMBAAIRAxEAPwDuNAKAUAoBQCgFAKAUAoBQCgFAKAUAoBQCgFAKAUAoBQCgFAKAUAoBQCgFAKAUAoBQCgFAKAUAoBQCgFAKAUAoBQCgFAKAUAoBQCgFAKAUAoBQCgFAKAUAoBQCgFAKAUAoBQCgFAKAUAoBQCgFAKApHyldufmCCOEK1zIMqG3WNMkcxx47ghR4kHwBqE5qKuyynTc3ZHFn7UXxk5pvLnXnORIwXP8Ayx+Lx6acelZeNO5u9Xp2tY7l2L7bRXVk08zLG8C/ykdApAzzAPqMASOviNyDWuMlJXRgnBwlZnNeN/K1eSyarbTbRA5VWVZHcA/7UkYXIxlUwR9Y9aplXs9DTDC3XtM6j8n/AGtXiNvrICTRnTMgzgN4Mud9LDceW4ySKujJSV0ZZwcJWZZ6kRFAKA+ZoD7QCgFAKAUAoBQCgFAKAUAoBQCgFAKAUAoBQCgFAKA+McDJoD8tcf4s13czXLZ/GuWUH6MY2jX4IFHvyfGsNWWaR1aFLLBGhiq7l+U+LcOCyKzKrqBIoJAcBgyBh0OCM+nxNWRk1F9pROCc12CqywnuxXaZ+H3SzDvRthJk+tHnqPzl3I+I+lV1KeV2exnr0s6ut0fpCwvY5o1licPG4DKynIINbDnGdmwMnYDxoCn8U7VtJ3bUhUO3PIznP8yrbH0dgQfAMDmuRjfSsKLyU/al9F9zdh8FKp7U9F9Ss31ishDuzmYbpPqJmjPnG53X9Ed09CME1xF6RxPEzuXy5eH6zp+pUnHLb7+Jf+yvFTcW4Z8CVCY5QNhzE6sBvgMCrgZ2DivraFVVqaqLmcKrTdObg+RMVaVigFAKAUAoBQCgFAKAUAoBQCgFAKAUAoBQCgFAQ/bK5MdhduNytvMRsSM8tsZA8M9fSjPYq7SPzOqYrlXPocpt8M4XLcEiJRpBwzscID5DYlj6D4kVKySvIplVSdoq/kR5j0s4JBId1yOh0Erke/Tn41OXQhB5k5Pn/R4Rs/eR9xI/urxqx4nc9V4ekz2X7UXNg5a3caWOXibeNz5kfRbH0hvsM5AxVsKrjpyKKtCM9eZ0rifbiHiEIC6o4Y0Ml2jAg5AOmInGJIzh2OOulAdiy1R6RxUowjCl703ZFeFoLO5VNo6kbwy6jm/GtJG74DhFZWEKt06HrjOX8TkDavn61OdL2Emltf4n9ui8dTq0XGftNpvy/epml4rCDgyxA+RdQf31CNCp8L8GalUpreS8UWr5NJg4uyhBXnKCQQQZBDHqx/R5Y+Hvr6f0XCUcOlLq7dxwPSMoyrvL0Rda6BhFAKAUAoBQCgFAKAUAoBQCgFAKAUAoBQCgFAKA0eOWHzi2ngzjmxSR58taFc/toE7an5o4fw15phAwKMCwm8CgjbS6+jau78c+Fc3LkbvyO3OspQWXn9Fz+x0e2gVFVEUKqgAAdABVLbbuyCSSsjlb9W/Sf79Rq+W5OmvYRhi9kfH99HuRS0PVeAUBKdmHQXKCUjlv3SGOFZh3o9Wdmww2B8WqjFKfBeTdePR2+Qio8RZtv21/mXftFCrKjlUZonUrqXWO8QrDHjsxwPMKfCuPhJSTcU2k072du397LnQxFJZVKyumt/D97T7ZzsdsD3aHj29A2QfgaTglr/KZbTb2t9GvubtrFoJaMtExOSYmMZY4xltOA/8ASz0r2njK1L3ZPzXgQq4WjU96KJuy7X3FuBz8XEQxqkwEmVdsuQBolxuTgJsNsnY9jCelVVkoVFZvpt+PqcfE+jnTi5wd0uu50KuwcwUAoBQCgFAKAUAoBQCgFAKAUAoBQCgFAKAUBA8Y7ZWVtkSXCNJ4RRnmTMfALGmWOfdjzIrxu256lfRHOw3OuJ7sxLE0xUaV0khEyF5hXZpDkk9cbLvpzXPxFXO7LY6GHpZFd7mes5oOZ8Vg0TzJ5SMfg/fH7HFXy1s+z8E6Pu26N/f+SMzgY8mwfcTt+wipb+BB6K3b++ZkNRPWhQ8N7gNostwisAVxIWBGRp5bD97LVVeo6dNyjvpbxR7GCnNRe2vkyztxIyxQkpII/wAU8zsrJp04Ydd2GsLlhkBcnNc9UVCcrNX1UV9PLZbtmzj56cLpqOjk2rWtr89d2tEiwxb7+dYJaHQb0N2JKpkyiTMXE4iYZAASSjAAdSSCAB8SKuwb/wDYp/8A0vMzYmX/AIZ9z8jrFfbHzIoBQCgFAKAUAoBQCgFAKAUAoBQCgFAKA1uJX6QRPLKdKIpZjgnYeQG5J6ADck4rxu2rPUm3ZHFO1XEbjiEkcczvFHJrbkI5VUgTGVfScSyMWQEtkDLaR4nnSxreZx2Wi7WzsL0aoqKn7z1fYly+qNm14Nbpp0wRDSQQdC5BHQ5xnPrVKqze7JSowjska9n2ejikR42dQgk7mcqzSHJZvM9B8B5VZKs5JplEaKUk0S+qqbmhQKV2ztCsyy/QkAQ+ki5xn9Jf+z1q2DUo93kexWSdns/P8ryKxcLg/pYx+kpyB8R+6rIvT95nlSNn3+a+/wDBkG4yOh3rw9tdXR5IoQaJPgx0JdTE6dEJjVj01zEY2x1BVf61UVvalTh1lf5L+xF5VOfSNvnL+i2xcetcDEyAAADJ07fHpXMlha9/dZ1Y4uglZSJDhiwneF1IO+I3BU58dIJG/mBVFZ1FpNP5rXxIJ0t6b8Hp4bE0i1ibIyZ9jgMs8EK9WkSRvSGBldyfQkJH75RXT9EUHUxClbSOvz5ff5GDHVctLLzZ0uvrTiCgFAKAUAoBQCgFAKAUAoBQCgFAKAUAoCp/KZIRaKvg88IPXorax+1BWfFtqjK3Q2YCKeJgn18tTmvEDy2jmI7qalcgElY3xlsDwDImfIZPhXGoLMnHr5o+ixclFqfS6fc/ykS8LggEEEEZBG4I8wfGroqxgm09UfXavJM9hAjeG8Q5utxgx69MbD6Sqqgt6jXrAPkKrrexZc+f73GnDR4ibW19O39dzJe26zI0bjKsN/MeIIPgQcEH0qEKri7ovqYZSjZlE41wp4AeYC8XhKoz0+uBujevT1HSt9OSnrDfp+7nOq3ppxq7df3Zk5wPsaOWDcM5YjOhSFCZ3wSN2I9+KlOor+yjNFTS1ZodpOAG3HMQtJGSARjLqzHujb2gThemckdc5CLUuzyDm476r6mtxZeTHHbfTB50+P51h3Yz56V/cpqii+JKVXl7se5bv5v+Sb0Sh833vZfJfwRea0C58KDrgZ91Lsi4p7o27biU8ZzHNKvoHYr/AFSSv7KrnSpz96Kfy/nc9Sa2bR0P5I+1TfO+RMqySXGrE5yJPxaMwjIA06MK5AXSASdiTmteFUIRyQjZGLFU5e+3c7VWoyCgFAKAUAoBQCgFAKAUAoBQCgFAKAUAoCu/KBbF7CUjOY9E2wySIXWRgB6qrDbzqurDPBx6otoVOHUjPoygRYIBByDuCOhB8RXEjCx9DUrZtjVPCEBJjLxE7nlMVUnzKHKZ9cZrTndtde8wuCvpp3GGbhCsMSvLKPqu3dPvVQob3HNVTqte6kjVRoRl7zbNgKBgDYDYAeArDJ3Z2IJJaGK0n1oGxgnORnOCDgj4EEUlHK7CEs8bmS5gWSN0fZWVlY9MAjBPpV9GTUk0YsVBSi0yPtX+cFUa6idVGWW3cq8hHQsVbKr44U9fHG1b/cV1F/Pkcd+27OS+XM2OPx8uymAZu5GxUsdTBl7y7nckEDBO+wqMPamr8xNWg7HPWySSSWYklmO5ZjuSfU1NbaFuXKYnI6Hofu91ersIO2zPhQjofgdx/iK9unueZWtgsvg3dP7D7j/9NHHoeqXJ6F6+SDhxl4lG+DiBJJCR0yymNVPv5jEfoHyNW4datlOMaUEu0/QFaznCgFAKAUAoBQCgFAKAUAoBQCgFAKAUAoAaA5zxvshLbMXtE5sBOTAMB4c5J5OSA8f+72I+iSMKM1bDqWq3NVHEOKyvYrlnxmCX2JUJ8VyFYe9Thh8RWKVOUd0bIVIvZi74jCntyxrnYDUMk+QHUn3VVKlKWyNdOvCG7NBriSXaJWjU/wC1kUqcfmRnvE+rADfO/SqXTjDWWvYv5f2Nsa86itBWXV/wvvZd5nteHIns6h595u8fFm3wzHxPU1W5SluXRjCHu+e/f2mp2j3EUZ9hyxYfW0AEIfQk5I8dHlmrY3hByW/lf9+pnlarVjCW2r77cv5+RG3UCsu/dK7qw2ZCOjKfAiqaVSUJXj/Zqr0YVIOMv67URV/2iluoY1ZQi4VnwcmRxj4KuoZxv4V1mowbtufP04SqJSltv3kWxyMj3j19K8Wm5ZJ3V0fBgjzB8/76apkdGjHnT13Xz8R7/T1qXvd5H3d9jPozsdxUL2LlG+jO5/IhwwRWBk04aaVzqOclEOhRkncAh8YwO97yd1L3UzlYj/kaXI6FVhQKAUAoBQCgFAKAUAoBQCgFAKAUB8ZsDJ2AoCocV7cKGKWiicg4aUtiFSOoVhkysPJdgQQWBGKpqVow7y2nRlPbYrN12ymZtJuu8NmjtowcHY74V3Xp9YdTVDrVHsrfvaaFRpLRu/72HmLtTdqcxyTP+bLErIenXOh/DwYDfoaRrzW7QlQg17KZaOE9vYmjU3MctvJ0ZQjyrnIGQ0anY9d8Y8a0KtB8zO6M1yOcz8iS4kt1nVjFI7J3EbmRSd9QBIpJ0BtBxg5Qk9azVU4yclqmaaTUoqL0aJO0slQbKoPiVRUJ/qissm5GuCURAWlk5VvG08gOGCY0x+srnux7b4PePgDXsMLKfcTnjY09N2TydibwqCZLZG8VxJIPdr7v36fga0LAR6mZ+k5vkV3iPD8t83u4eXJjWo1ZDAbcyGRcE4zjwYZGQMjNU6MqXd+7k44iNbsf7szUfs/BjL63Ub6Wc6TjzAxqHociq4pRd4pJltSpOcbTk2jn0PsrtjYHA8M+FWy95lkFaCXYjFD092R9xI/uqT3KorSx5Aw3o3/d/wDI/ca93RG1pd5mC1G5aokx2K7PG9uhbc1Ihp16m3crk5SMdGbAJGTsATg6TV1OmqmrM1as6Psr5dn7yP0pw+zSGJIoxpSNVRR5KowPfWw5ZsUAoBQCgFAKAUAoDnPbThl4kst01wz2o0aY47ie2eJTpUgLENMpLHOWYVmxMarjenK1uxO5dRcE7Tjc0+DQXj3fLtpLlEglhaaSe5eaN42GpkVJC7EkEjbTg752rPgJ16sVUnJNdLaluKjTg8sY2Z1KuiZBQHIZbCWCZYLwXLvK0gjuOfI6ShcsBkOOS2gexpA2ONq42PjiqbdWM/Z6dPudDCujK0JR1J3sJa3TXAmHPjtOXImmadpuawcKhjRnblKArnPdzqG1bsHGsoXqyve1jNXdNytBWOg1rKDivyh8Uku0ueYzC3hlMQhQkDRDOEllkx+UbuyEA7KApxq3rPOq+JkRphSXDzs07JVudWlgLVDy0SI4D6AMlmXfTnYKCAQN85xWSXsb7mqPt9xMQxKihVUKoGwUAAD3DYVU23uWpJbGtJxWBes8Q98iD++pcOT5MjxI9UbgNQJmC8s0lGJFDYOR4FT5qRup9QQalGTjsRlFS3PnCoLRFdLtrieUOvzeETsrTrIyqqKNScxlbIYMxAXDN123UMk1e2phrucHa+h0jsxcrpeAW62pgKjlppMelxqVkKgAgjIOwwQeuxOkzFY7R35vJXiz/JIiUKg458qkh9eD3o0Pd09CysTkBa4XpX0jKm+FSdnzfTsR0cHhVJZ57cisw8O5+tRJJHbxy/iEQrhZUBV5E1KSi51JoHcOliQdVYpekq9KnGDeZ7u/R7Lw1vvr2GiOFpzm5LTpb6sr/F8cu8+dXWXRmht4EPL1Fo0ZZGVTl/yi9e6Cp86+iwLozw/Ga1a+pz6/E43DvpdFZxWE7ljDEu7D1/eB/fmpt6IpjHVrt/hC4TunwxuPeN6ReonD2WTfD+y17MEK20ihwGDSAIgVhkMT5YPgCfStEcLUbsZXjqUY3W/QvNp2XjggMRy7MQzyDutzB0ZCN00n2cbjr1JNfQYbDU408ljgYivOpPO9zovY/ijz2wMpBlRmikK7AsvRsfR1IUfHhrxXNqQcJuL5GiMsyuTdQJCgFAKAUAoBQFa7a8Xlh+bxwMqNNIyl2XVhEjdzpBONRIUb5GNXpWXGYh0KTqJXLqFLizUSr8bE11BJBPdNypAFbSkSnGQfaKnHSuPH0xWltFfX7nQfo+C5s1rC+S0aVvwiFMmgtzGtttC4GO6PD91WUMVWhHLCnp3P7kKlCnJ3lLyN1O2i+HEUf9HkMdseCofMffVzxmL+D6P7laoUPi8jDD2ildS0d7dyqCVJjt45AGXqp0Wp3Hl1qCxGPe0Pp+SXDwq3ZrcV4iWMJuJb9iGYw5tnTLFDnAW3XUdGrY+GajW9clB8VLL22+57T9XUvYbv8/sZ+GcSc2waA35gRC6kRsMocklSUBk8dtz5Val6QSSVrfIg3hb63+prHtO/4rD3hMzKkWWRRIzDKqGZgoyOmSM1TTrY2pJwhON1vt9iyVPDwjmlF2/e0xS9lbxpXdLe9haRi0jGazZWY/SYNJIVOBjujy2rVGhjH/yOL8f4sVcahH3My8P5uZbP5N7uAYtmhiB3YSSPMjN9fAjUqx2HdIGw2q6NCtJ/+Vp9100Q48Ir2L/PY2v/AMfXTHM5imwchefLHGCPEIkIzvv3i2K8lhKv+k1Hujr4t/YesxfvRv8APTyIu+gmad45pWaKI6TGs88sckgKt3xJgHlkDoMas53XFQk6lJOMpuTfYlbw6llOMKntKNl5mzVBqNS04gkjsseWCe04Hc1fVDfSI8cdPHepuDSuyKmm7Iydj+Bx3Jt5FuJY7u0mV7mKTMgdgWGpAx/Fo4J0sndx4EiunCMLKUTmTlO7jIzLxW/jE3EIWjkgvZuSiMMPCuowQXCN9MHAcpjoRvuSPKtRU6cpvkrkYRzyUepD9oeNiCNorZ41eBQxMj90aRtF5ySMB0yMZBJzgH5bC4Z1p8Ssm1J8lrrz7Eup2a1VQjlg1p+27WWWwtxHEkYOdCquepOB1J8SevxrnVZuc3J82aoRyxSKna2sV1Jd6+lwVaJlOGZLc6Mr+i6BvEYdfOupOdShCnl/1umu2Wuvenb5Mz0oxqTlfnt8tPNXIm87KSoyKJUYO4QFlIYZBOSAcN08MV0cBVji6qpWs380e4qc8NSdR2a8Dek+TuYKHimR2P5QSfikAHQoQGxjfOr7x49yv6OUYpRexyaHpKWdua0ZOdn/AJK2Z1a8kQxjcwxajr9HchcL5gDfzrPDDKDu3dllfGyqLLFWR1GaLatMJamBornFIa6dCRlqI3Pk/wCl0P8AfL9/Ji/wFY8b/wAvyRfQ9wttZC4UAoBQCgFAKA0eLcHhuVVZ0DhG1ruQVbBXIKkEbMR8a8cVJWaPU2tUc6+Vfg1rb2sSwwQiWaeNBI45kiKuZWK6ySR+KVSM4w586pq5aVKTS5ctC/DwlWrRg3u+8j/krvnTiUiPy2+cw5BWMRlWtyMKNO2CsjE58VHxz4CqpQcUtu2+5q9I4TgSTve/ZbYl+2/Gs38fzeMz/N4p4piGVEjklaBgpdsAkCLcDJGoZqHpLJKChKVne/X6IowmZSckrm98mvGxh7eZRDNJLNNEuQyyRudR0SA4kZSSWGxA3xjer8HODpqEXe2nR+BXiIyU3Jq1yM+V+9Yz2sCMYyge41qRrBIMYUZBwCGkyceG1Rx9TJTta9+pq9G4ZVqru7JLkbfyP8UkKTWbtrW3ETRE41cuTmDQcDvaTGe91OvfpVmErOrTu+4rx+GWHq5U9NzX7XdkRCkgEZlsHyWiQEvanrqjA3aIHfA3TwBXZcuLwcs/HoaTX1PKGIWXh1Pd8iV7Idr9o4Lt0JYKsF0COXc52VWPRJjttnDHJXyGjC4uNbR6SW6e5VWoOnruuTLzWsoI3tNfNBaXEyY1RwyOuempUJGfTIoDmkUekBRk48TuSfEk+JJySfEmuO227s7CSSsiOvuCG6ge9bDW1qwKqwBWcDInff2lRT3ce0yOPKttKk1Tb5sxVasXUS5IxdnVW7MkaXTwzAuUiVFCLCp0owVkBdWBVshh7WBitdLCUpU1m97mUVMVUU3l2LAnCRawxWsAU8Qu0ELzrqLCNfylw+okgKOnm5UD0k4qOiKrt6sqMfFGZIpWaUQxsnLgVmEcVujBQOWDhmWMaiSCdQOK4eLryqzlQW1mvny+p3KGDjDDqvvLfuX9Eks0BT5paMoiCl5pEPMVIm3I1HIaR8nrnAyfAA8rLVUuPXXtXtFPS77tNF56E1ka4dPbm+i+7NC3tpnWGF55Y4Zo5nAXRzEQFOXFzCpJOh9879071fOdKLlUjBOUWlzs3rd2v1WhGFOclGDk0mm+22llfuZvcK4XGGcFEGjCMgRRG7AApOo6I2htJx4g+QqmvXnlTTeuqd9UucX1V9Vf7l1KgszTW2m2nY+x2Ny6jHOtEHjNt7lhlJ/d+2t/oC7xmbsZR6XssNl7UT3aC31RwQeFxcQxN5GNdUsgPoyRMv8ASr6uvO587TiXeNaxyZej7ItEzxkLxKGt1GZRUR57Ana79LnH3W9vVGJd6r/eRZSVoItVUFgoBQCgFAKAUAoDgfbFpJOIXLl9ZSR40EmoiNQFwse+EHUnA3z6Vx8dV9vJK9tNj6H0ZQtSVWCWbXf+OnboRQhdu8x5ci55ckLMroT4q2xB2FZKdbhSvTb7bnQq4ZV4ZayXZbkTnZawS5a1WYc1I7VbphJ3uZcXLsDJJn2yNMh3zu+aunOUXUmnq5ZfkjgRimox5JX+bHEofmb3htdKG2NtexLjKxO2tZV0jorIp7oxs56bVZSqSz05vd3i+3p9SMoJxlHufd1Im8uJ5JWlkImkfGuRm0HI6KqhSFQDoAfPqSSc9avxnebt0XLzO9h8L6sstNJ9W3Z38Hp8zHavMrmWNmt5QNKSRuSSNzh1wFZc+Bz18K9pYh0bZHdc00eV8IsSnxI2fJp3fkv5+R3rspxFriytp39uWGJ2x01MgJx8c19AfJFf7V9jdQkltkVi+TLatgRT+ZXO0Uv53ssfawe8MmJwkazUk7TWzRfRruno9Y80RXZztPNAChElzDGdDI213akD2HU/llAwR9PG4MmRVFPGyhLh4hWfXk/39sWTw6ks1LVdOaL1w3idvdxkxOkyHKsOuPNJFO6nzVgD5iuknfVGQiR2DsugSTRnPL502jH1dOvGj8z2cbYxtUOFC97E+LO1rlW7bBvnSpbcucRJFGLXLRxWzLqOs4Ux6tJjwPbUAYGDW3DXu2o3/gzVbWs3Y8W/aFVRVTl3F22QIYH1jWDgln/2canqzY+/arqtS67ewhGNiy9meD8jXNK4lupccyXGAAOkUQ+hGvgOpO53rDJPmaEyD4h8nVtqkdJLkKxeT5ujxohZskorFNSKzE/S2z4VQ8NTlLO43ZojjK0IcOMrIonD+THai0AEc8rhZoWBVwWYCUAHcqqBlDbjCjeuHiqdf1l1ZrSN7dNNvra50sM6ToqnF6u1+uu/0Jfi5bCSICzRNq0jqykFWUeuliQPNRWChbWMtmrfPdfX6HWrU3ZTitYu9uq2a8Pqe7PicTjmI6EEbtkA7eDeIx5HpXlSjUi8skyUJ0prPFr96kl2RgNzcG5APIjVo4mPSV3I1yL5qAoUN46mxtX0vojCPDwc5rV/RHzfpPExrTUIbLzLF2tt3WGOeNDI1rMlxoGAWjUMsoGTjPLdyPUV0JyuYIqx6tu39i8YeJ5JcjISKGZ3JP0AAmNXpnb3b1U0SN3gXzuR3mucQowCxWowzRgHPMlcdZD9Ve6o8zvQG7eR5FX0mVyRH9h+698h2IuFceqvbwYPuyrD+ia8re+z2HulqqomKAUAoBQCgFAQHaTtL82lghWFppJxMVwyoqiIJkuT0HfHQH3VXUqRpxzSJQg5OyOYcQ7P3stxPLy4AJZWkAMzZUEAYOIjnpn41x8TOlWnmu18vydvB4meHp5HFPXr+GeP9FLz/hh/1ZP8ms+Wl1fgvuav8jP4F4/g2LPsfKI4llWAvFGIhKktxG5QH2ToC7emTVrrRUpOMmk3e1lv87nLUHZJpaabs9XfYyQ280EJgg5+nmOObI7geBLknz8fE+dexrxzqc7u22x46byuMbK55/0OuP52H7nqi1Pt+h1P8hU+FeL+x8PY64/nYR8HP+FLU+36D/IVPhX1LT2de+tbWK3D2zCJAisySEkLsuQHHTYfCun/AJKPwnE9UfUtvZe/ee1hllCiRl74QELqBIOnO+nIOPSuindXMrVnYwcf7MxXJEmWhnVdKzx4DgfVYHuyLnfS4I3OMHeoVKUKkcs1dHsJyg7xZR+J2EsD6rqJ0cZCXtmHPd/3mkF4vAlX1R+prmSwtfDu9B3XT938zaq1KqrVFZ9SRtO1F4IWKcm9BRuXNGyo+rHd1r+Tk3xkhk/Rqyn6TjfLVi4v9+ZCWDe8HdEN2Vj+chbaISwNoLyvKpSVQSNbrrH42Qs3tjKgtqYnZW7/AK5SdNRou/8ABzOBNSvNEhe8HThc/wCKRY7S45YUgYEc6qE0MeuHCqQT9PXk5YZ8w017j5ntVPdE3BxCr50CtVDW4tx0RrkAu7HTHGu7SSHoijz9egAJOADVcqagrskpOTsiBh4Ne3FjErLF87t76eSVGYonfExIRgrbYnQj0rl4mlxoSg3a5uw9Xg1FO17HiTs/f9BbJnzM66M+8DVj+jXJj6JnfWSsdp+moW0g7k9w/snawWyfOktnaJSzzSJGFBLFmOpxsoJOMnoK78GoxUVyPnp+1JyfMzRdoOZtZW8lyMbSfkbYeWJXHfH/AC1ejlc8SIjtpBftZu9wbUQI0Uk0EKyu7QRyK0i81ioPdBJAQZGR74Ei/wAWAoC4CgbBdgB4YA2ArwH0tRIGtcNVsERZROO8Kl+fR3ELyorRtHIY5TGVK96OTTnTJ9JSrAjcHG1alSU5K5S55VoWDsz2ll5y2t1h2cHkzqAvMKAlkkUbLJpBbK91gG2XGDTXw7pa8idOop95cazlooBQCgFAVTth22SwkSNoZJS6M4KFQBpIGDqI656jNV1KsaavIsp0pVHaJz/jfb9priGdLYDlxTR6HmxvK0R1AiM/zWPjWHE1YVo5dV8vya6WHnB30/fkYT2/m+zRD/rM3/jFY+DT6vw/JotPsPDdvZ8bRQg+9yP3inCp9v0GWXYa79urzwW2HvjlP/lFS4VLo/FfY8yz6rw/J6XtveeVt/ZSf51ecOl0fivse5J9V4fk9p2zvfK2/s5R/wCY144Uej8V9j1U6nVeH5PX+l17/wAL/ZS/51eWo9H4r7HvBqdV4fkxv20vR9m/spf86pKFF8n4r7HjpzXNeH5PfBO39/bwRwL81ZY1ChmilLHHi2JgM+4Ct/rltomX1NvmSSfKVxE+Fn/Yzf59RePt/r9SSwF/9voZF+UXiP8Awf8AYzf+4qL9I/8AX6/gl/jv+30/JDXnE5JXMhhskkbdnhiuIHb9JorlS3xzVc8fCWkoX/e4nHASXuzt+9564Pxq8t5WlEsUraSiCVJGEaMVLBcSgtkom7Fj3diMnMKeMpU75Kdr9pKeBnP3p/T8kvdds7uaOSK4js5Y3QqV5UoGT0JzMcgHwGD0wRVv+T/6/X8EP8a/i+n5Izg3E7gSJbhOcZGZYTr0lcKzBJS2S2FU9/cnTuM9exgfTCqLLOOqObi/RsqXtJ6F47OR2ttMz3NzE92SY9W6xQ+cETN3dWcat9THwAAAVasqkrsrhBRVkfbnjiWd7dwskkks7Q3EMUSl3kDxLC3ogDW5yzEKAQc1WSMN9w7iNwpaS6+ZHGY4rYB9DDcc6VhmX1VQq9etTjG5Fuxpdk1S6ndeI5lvoDq5MgHzdY84We2j9lwfGQguDt3dqjJOJ6nc6DUT0w3cKyI8bgMjqyMp6FWBBB94Jr2wNDg9qbeBIWlabljSHcAMUHshse0QuAW8cZ8ako3PLmWW6q6NMg5GhPe1ohSK3Mi7m4zWqELFEpGjw1DJf2iLuY2ed/zY1ikQH0y8igf0vKqMdJKCiWYde02dNrmGsUAoBQCgOR/LGP5Xb/8AIk//AKJWLG+6u824L3mUcLXNudI+6aXFjwUr255YculxY9olRbJJGzGoqtssSMuBUSRrypVkWVyRh0VO5CxkSoskjIGqFiSZ7EteZSWY8S3oUZJ9BgEkk9AANyfQVKNGUnZEZVVFXbN6CwncZwsI/P7z/wBVTgfFs+lXLDwXvO/d9yl4ib91W7/t+SRs+FGORJVml5iEsjYi7jFWXIBjIOzMO9nrV1Nqm7wVvEpqRdRWm7+BI9mOOSwTtaSS28kD6pSLxkgYmaV2kERVNM25dihUY1AZAO3Ro1HON2c6tTUJWRK8CntrS5f5vJE9pcycsujK5gugo0ws46xuowoJ7rAKNmFXFJc5lqcWeNFR7UcLZ9MsBCXMJLQuemfGN/ONx3SPj4VqyqpGxTfKyZ4Dx5LqBZVGlt1kjPWOVdnjb1B8fEYPjWZQLXI2pburY0iDmaFxe1ohRK3Mjbi9xkk4Hma0RppFTkQ9z2gt19q4hH/UXJ9wzvU81OO7R5aT5GrLxGaTa3hc+BlmVo419QGAeX3AAH6wqPGzaQ8XsMlveJfsDc/NLhopnL/OiCszKA3OVT+JJHsoVGUXoCHGSWGcWLoSg8173NFGonpsdKrEXigFAKAUByf5acC4sz4mK5B9QrW5H/c331kxivBd5rwcrTa7Dn3MrnZTo5hzKZRmPvMplGY+iSvMp7mPQkrzKe5jIstRcCSmj3za8yM9znkvXuU8zI85r2zPMyPuaZRmR5Z6KIzGCSbG9TUCDmTnZ6ySOIXUxAZl1Bn2EUbdAM9CRjJ6knHQVoat7Ef7ZnTv7cv6Ru/hKWX/AFeLu7fjZiY0I/MUAu3vIA99MkY+8/AZ5S91eJLVUWmjxuTTC7AZIwAdOvTqIGsr1IXOogeC1ZSV5pMrqu0GyU4bc2cqDhdlDz4NP8pmIKKgI/KaiAZJiwDDG23XbbrpLkcl9pY+yvE3eJoZzm5tm5Mx+vgZjm90iaX95YeFexR42V3j3a5xPJFBAJREQsjNJoy+kMUjGk5IDDdioycetQq+kKeGmoyNFD0fVxMHKGyNGz4msc0d1HkQXYWOUHbTMNo3YeDZzE3rp8q6TUZWqLZ/qOfqrxe6LHLdGtMaZU5Glc3YVSzsFUDJZiAAPMk9Kssoq7I3bMfZ7gvz9xPOn8jTeGNx/rD/AM86n/ZD6Kn2j3jtjPKxWI4jyx2NdKnl1e5elsI09iNE/RVV/cKzRZazSvLPNaqdWxVKFyA4lwcOpVgcHG4JBBByGUjdWBAII3BANbFUjOOWWxRlcXdELNe8SRyJpp7iPICNCYomUdPxiAKWO2SwJ67KKohhoJ6q67Cx1W9nYlIO01xa9+R2uIF3dWC81UAGWjZQNeACdLAk/W8D7XwSUXKHgKde7tI6OrZGRuDXONJ9oBQH5NaBMnuLuTnYb71z5zlmevNnbo04cOPsrZeR85KfVX7hUc8upZw6fwrwHJT6q/cKZ5dRw6fwrwHJT6q/cK8zy6jh0/hXgOSn1V+4Uzy6jh0/hXgOSn1V+4V7nl1HDp/CvAclPqr9wpnl1HDp/CvAchPqr9wpnl1HDp/CvAchPqr9wpnl1HDp/CvAchPqr9wpnl1HDp/CvAchPqr9wpnl1Y4dP4V4DkJ9VfuFeZ5dRw6fwrwHIT6q/cKZ5dRwqfwotvZbhJkijknZpEX8hG2CqINlYgDvnHTVnAxUqlRp2W/MxwpxevLkWO/vViQu+cDAAG7Mx2CqPFidgKpjFydkWSkoq7I5LVsGe7Y5TMgjViI4QozvjHMYDqzZGegAqzMvdh/ZXlfvT/o2eC8YjuU1JkEe0jbOn6Q9fA1CcHFk4TUu81bvjVxbwSKirb8ydhJdOwyEd9KvGq7krEEGWxjTsCd66dCvTyRpx35nOr0Z5pTlsWR77D2l6okRJ0FtKJQFfckwSOM9dQZf+uK2wXtLtMsnoQ/F+DSmeWSF4wspDkPqysmkKSNPtAhVOMjfPnVWL9DLE1FPNbqa8H6Xlhabglfmuwx3ltFb2bQyM0mvWAFH4yWaRi2I1H0tRyAOmB5ZrpcOnQocN7JWOa6k61Vz5t3LDY8AvnjiMs0ELlFMgEbSsGwMj8oqg5zvuKzet1LWSRZwYkpYdkbZWWSYvdSLupnIKKfNIgBGpH1tJb1rPOU5+8yyKjHYs3OFV5CdxzaZRcj+KvLtycHuuDnTsx06WGfEd7bpvvXqTPLkVftcHVgAbsVK6PZJGlTq+kAGzjbcEE4xV0cxB2NCQyaiG3XU2D3c6QNicef91baWYonYjeKSnAjQBpZcxxJ9d2Hj+aPaY+ABNXVqqpwbZXCDlI6hw+15UUceS2hFTJ6nSoGT67VwzoGxQCgPydO2D8awSjeTOvTnanHuXkYTcdNjv7q8yEuMeucPX9n+PpXmQlxUfOd6H9nr6+lMg4p9M2/Q/s8s0yDimQGvLElMV5YZxXthnFeWPcwpYZhSwzClj3MKC9y28E7SxJbosuoPEoTCozagowCukY3AGxxivZ03KV1zMkXkWVrY2Oz9z87d53GOU5SOM4ITKqeYcdXYNjPgNh4kprIklzPIXlJuXLkaPbPiob+Toc9DKR6brH7zsT6ADxpCOVZvD7k/fll5Lf7FY8QRkMOjKSrD3EbiibWxfKMZbosPYq1E12rzM0nKRnUSO0neyqg4Ynpk/HFdP0bHPN35I5PpG0IxS5l97QXomjns1Vml+btOrDGEdGzFnxyXUEYH0TW6stbLfcwQelz1wWzur2NJYYlijdQyyzspBDLkFY42LNv4MU8aslj0l7K17SCw7vqyTh7Iy2kzXCj56xAGWKpNEMYZYVJEegnfGVbA3L1idZzleZfksrRPtxx5U2k1QnymVos9emsAN0O4yNq1QVOXMqk5Lke14pnoQfdV/ARXxDzNx1EGXkRB+cwHw3qEqUY7klNvYz213czf6vbtp/nbjMEfXwUgyvtuMIFP1qyTnBbalyi+ZIjgd1pObqPX4YgxH8VMpc+P0xVXEZPKjUn4ZffUtnGOolkRifRDEwH9erYV0t0QdN9TWbs7euSD82iHg2uSY/FNEf8A3Va8Zb3UQ4F92T3Z/s3Falny0szjDzPjURnOhQNo0/NXyycnesk5ym7yZfGKirImqgeigFAfl6bg9zqP8luuv2ec/wDorJKlJybsdCnXpqKTfI8fge5+y3X6vP8AwVHhT6E/WKfXzH4Hufst3+rz/wAFOFPoPWKfXzH4Hufst1+rz/wU4U+g9Yp9fMfge5+y3f6vP/BThT6D1in18x+B7n7Ldfq8/wDBThT6D1in18x+B7n7Ldfq8/8ABThT6D1in18x+B7n7Ldfq8/8FOFPoPWKfXzH4Hufst1+rz/wU4U+g9Yp9fMfge5+y3X6vP8AwU4U+g9Yp9fMfge5+y3f6vP/AAU4U+g9Yp9fMfge5+y3X6vP/BThT6D1in18x+B7n7Ldfq8/8FOFPoPWKfXzH4Hufst1+rz/AMFODPoPWKfXzPcHDbxCSlveoWGk6YLhcj1wnhk4PUZOK9VOe1iEqtJu9/Mxjg1yP/1br9Xn8f6FHSm90SVelFWT8z7+B7n7Ldfq8/8ABXnBn0PfWKfXzN7gXCLv5zAFhu4dUscbSCCQaY5HUOSXjK4C794Y7oPhV+H4lKd1oZ8TKlVhbdnV+JdlTZslxbLLcNh0uCSGmkVtBVwAAG0FCNCAbSNgEjB2063t3nzMEoaWRJ9gYpF+cgxyRwGXVCsilCC66pdKsAVQuSRnxZ/DFV1HFy9klG9tS2VAkfCM7GgIy57N2chzJa27nfdoo29rGeq+OB91E7bB6mey4RBFjlQRR4GBoRVwPIYHTYfdQG7QCgFAKAUAoBQCgFAKAUAoBQCgFAKAUAoBQCgFAKAUAoBQCgFAKAUAoBQCgFAKAUAoBQCgFAKAUAoBQCgFAKAUAoBQCgFAKAUAoBQCgFAKAUAoBQCgFAKAUAoBQCgFAKAUB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620095" y="1062262"/>
            <a:ext cx="4191842" cy="584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7030A0"/>
                </a:solidFill>
                <a:latin typeface="Comic Sans MS" pitchFamily="66" charset="0"/>
              </a:rPr>
              <a:t>Wise Decisions </a:t>
            </a:r>
            <a:endParaRPr lang="en-GB" sz="32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/>
          <a:srcRect l="3538" t="20586" r="35038" b="26189"/>
          <a:stretch/>
        </p:blipFill>
        <p:spPr>
          <a:xfrm>
            <a:off x="1069975" y="2060848"/>
            <a:ext cx="7223651" cy="351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5438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16016" y="185163"/>
            <a:ext cx="4191842" cy="584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7030A0"/>
                </a:solidFill>
                <a:latin typeface="Comic Sans MS" pitchFamily="66" charset="0"/>
              </a:rPr>
              <a:t>Going on a Journey </a:t>
            </a:r>
            <a:endParaRPr lang="en-GB" sz="32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6" name="AutoShape 10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2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2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1" descr="data:image/jpeg;base64,/9j/4AAQSkZJRgABAQAAAQABAAD/2wCEAAkGBxQTEhUUExQVFBUXGBYXGBcWGRgXGBcWFxgYHRwYGBwdHiggGB4lHhgWIjIiJSkrLi8uFyEzODQtNygvLisBCgoKDg0OGxAQGy8kHyYsLCwsNCw0LjQsLC0sLCwsLC8sLDQsLCwsLCwsLCwsLCwsLCwsLCwsLCwsLCwsLCwsLP/AABEIAMgA+wMBEQACEQEDEQH/xAAcAAEAAgMBAQEAAAAAAAAAAAAABQYDBAcCAQj/xABNEAACAQMCAwUDBgkICQQDAAABAgMABBESIQUTMQYiQVFhMnGBBxRCUlSRFSMzYnKUobHSJFOCkpPB0dMWNENjZHODssPC1OHwF0Sz/8QAGgEBAAMBAQEAAAAAAAAAAAAAAAIDBAUBBv/EADYRAAIBAgQDBAoCAgIDAAAAAAABAgMRBBIhMRNBUWFxkbEFFCIyUoGh0eHwwfEVQjNiIyRy/9oADAMBAAIRAxEAPwDuNAKAUAoBQCgFAKAUAoBQCgFAKAUAoBQCgFAKAUAoBQCgFAKAUAoBQCgFAKAUAoBQCgFAKAUAoBQCgFAKAUAoBQCgFAKAUAoBQCgFAKAUAoBQCgFAKAUAoBQCgFAKAUAoBQCgFAKAUAoBQCgFAKApHyldufmCCOEK1zIMqG3WNMkcxx47ghR4kHwBqE5qKuyynTc3ZHFn7UXxk5pvLnXnORIwXP8Ayx+Lx6acelZeNO5u9Xp2tY7l2L7bRXVk08zLG8C/ykdApAzzAPqMASOviNyDWuMlJXRgnBwlZnNeN/K1eSyarbTbRA5VWVZHcA/7UkYXIxlUwR9Y9aplXs9DTDC3XtM6j8n/AGtXiNvrICTRnTMgzgN4Mud9LDceW4ySKujJSV0ZZwcJWZZ6kRFAKA+ZoD7QCgFAKAUAoBQCgFAKAUAoBQCgFAKAUAoBQCgFAKA+McDJoD8tcf4s13czXLZ/GuWUH6MY2jX4IFHvyfGsNWWaR1aFLLBGhiq7l+U+LcOCyKzKrqBIoJAcBgyBh0OCM+nxNWRk1F9pROCc12CqywnuxXaZ+H3SzDvRthJk+tHnqPzl3I+I+lV1KeV2exnr0s6ut0fpCwvY5o1licPG4DKynIINbDnGdmwMnYDxoCn8U7VtJ3bUhUO3PIznP8yrbH0dgQfAMDmuRjfSsKLyU/al9F9zdh8FKp7U9F9Ss31ishDuzmYbpPqJmjPnG53X9Ed09CME1xF6RxPEzuXy5eH6zp+pUnHLb7+Jf+yvFTcW4Z8CVCY5QNhzE6sBvgMCrgZ2DivraFVVqaqLmcKrTdObg+RMVaVigFAKAUAoBQCgFAKAUAoBQCgFAKAUAoBQCgFAQ/bK5MdhduNytvMRsSM8tsZA8M9fSjPYq7SPzOqYrlXPocpt8M4XLcEiJRpBwzscID5DYlj6D4kVKySvIplVSdoq/kR5j0s4JBId1yOh0Erke/Tn41OXQhB5k5Pn/R4Rs/eR9xI/urxqx4nc9V4ekz2X7UXNg5a3caWOXibeNz5kfRbH0hvsM5AxVsKrjpyKKtCM9eZ0rifbiHiEIC6o4Y0Ml2jAg5AOmInGJIzh2OOulAdiy1R6RxUowjCl703ZFeFoLO5VNo6kbwy6jm/GtJG74DhFZWEKt06HrjOX8TkDavn61OdL2Emltf4n9ui8dTq0XGftNpvy/epml4rCDgyxA+RdQf31CNCp8L8GalUpreS8UWr5NJg4uyhBXnKCQQQZBDHqx/R5Y+Hvr6f0XCUcOlLq7dxwPSMoyrvL0Rda6BhFAKAUAoBQCgFAKAUAoBQCgFAKAUAoBQCgFAKA0eOWHzi2ngzjmxSR58taFc/toE7an5o4fw15phAwKMCwm8CgjbS6+jau78c+Fc3LkbvyO3OspQWXn9Fz+x0e2gVFVEUKqgAAdABVLbbuyCSSsjlb9W/Sf79Rq+W5OmvYRhi9kfH99HuRS0PVeAUBKdmHQXKCUjlv3SGOFZh3o9Wdmww2B8WqjFKfBeTdePR2+Qio8RZtv21/mXftFCrKjlUZonUrqXWO8QrDHjsxwPMKfCuPhJSTcU2k072du397LnQxFJZVKyumt/D97T7ZzsdsD3aHj29A2QfgaTglr/KZbTb2t9GvubtrFoJaMtExOSYmMZY4xltOA/8ASz0r2njK1L3ZPzXgQq4WjU96KJuy7X3FuBz8XEQxqkwEmVdsuQBolxuTgJsNsnY9jCelVVkoVFZvpt+PqcfE+jnTi5wd0uu50KuwcwUAoBQCgFAKAUAoBQCgFAKAUAoBQCgFAKAUBA8Y7ZWVtkSXCNJ4RRnmTMfALGmWOfdjzIrxu256lfRHOw3OuJ7sxLE0xUaV0khEyF5hXZpDkk9cbLvpzXPxFXO7LY6GHpZFd7mes5oOZ8Vg0TzJ5SMfg/fH7HFXy1s+z8E6Pu26N/f+SMzgY8mwfcTt+wipb+BB6K3b++ZkNRPWhQ8N7gNostwisAVxIWBGRp5bD97LVVeo6dNyjvpbxR7GCnNRe2vkyztxIyxQkpII/wAU8zsrJp04Ydd2GsLlhkBcnNc9UVCcrNX1UV9PLZbtmzj56cLpqOjk2rWtr89d2tEiwxb7+dYJaHQb0N2JKpkyiTMXE4iYZAASSjAAdSSCAB8SKuwb/wDYp/8A0vMzYmX/AIZ9z8jrFfbHzIoBQCgFAKAUAoBQCgFAKAUAoBQCgFAKA1uJX6QRPLKdKIpZjgnYeQG5J6ADck4rxu2rPUm3ZHFO1XEbjiEkcczvFHJrbkI5VUgTGVfScSyMWQEtkDLaR4nnSxreZx2Wi7WzsL0aoqKn7z1fYly+qNm14Nbpp0wRDSQQdC5BHQ5xnPrVKqze7JSowjska9n2ejikR42dQgk7mcqzSHJZvM9B8B5VZKs5JplEaKUk0S+qqbmhQKV2ztCsyy/QkAQ+ki5xn9Jf+z1q2DUo93kexWSdns/P8ryKxcLg/pYx+kpyB8R+6rIvT95nlSNn3+a+/wDBkG4yOh3rw9tdXR5IoQaJPgx0JdTE6dEJjVj01zEY2x1BVf61UVvalTh1lf5L+xF5VOfSNvnL+i2xcetcDEyAAADJ07fHpXMlha9/dZ1Y4uglZSJDhiwneF1IO+I3BU58dIJG/mBVFZ1FpNP5rXxIJ0t6b8Hp4bE0i1ibIyZ9jgMs8EK9WkSRvSGBldyfQkJH75RXT9EUHUxClbSOvz5ff5GDHVctLLzZ0uvrTiCgFAKAUAoBQCgFAKAUAoBQCgFAKAUAoCp/KZIRaKvg88IPXorax+1BWfFtqjK3Q2YCKeJgn18tTmvEDy2jmI7qalcgElY3xlsDwDImfIZPhXGoLMnHr5o+ixclFqfS6fc/ykS8LggEEEEZBG4I8wfGroqxgm09UfXavJM9hAjeG8Q5utxgx69MbD6Sqqgt6jXrAPkKrrexZc+f73GnDR4ibW19O39dzJe26zI0bjKsN/MeIIPgQcEH0qEKri7ovqYZSjZlE41wp4AeYC8XhKoz0+uBujevT1HSt9OSnrDfp+7nOq3ppxq7df3Zk5wPsaOWDcM5YjOhSFCZ3wSN2I9+KlOor+yjNFTS1ZodpOAG3HMQtJGSARjLqzHujb2gThemckdc5CLUuzyDm476r6mtxZeTHHbfTB50+P51h3Yz56V/cpqii+JKVXl7se5bv5v+Sb0Sh833vZfJfwRea0C58KDrgZ91Lsi4p7o27biU8ZzHNKvoHYr/AFSSv7KrnSpz96Kfy/nc9Sa2bR0P5I+1TfO+RMqySXGrE5yJPxaMwjIA06MK5AXSASdiTmteFUIRyQjZGLFU5e+3c7VWoyCgFAKAUAoBQCgFAKAUAoBQCgFAKAUAoCu/KBbF7CUjOY9E2wySIXWRgB6qrDbzqurDPBx6otoVOHUjPoygRYIBByDuCOhB8RXEjCx9DUrZtjVPCEBJjLxE7nlMVUnzKHKZ9cZrTndtde8wuCvpp3GGbhCsMSvLKPqu3dPvVQob3HNVTqte6kjVRoRl7zbNgKBgDYDYAeArDJ3Z2IJJaGK0n1oGxgnORnOCDgj4EEUlHK7CEs8bmS5gWSN0fZWVlY9MAjBPpV9GTUk0YsVBSi0yPtX+cFUa6idVGWW3cq8hHQsVbKr44U9fHG1b/cV1F/Pkcd+27OS+XM2OPx8uymAZu5GxUsdTBl7y7nckEDBO+wqMPamr8xNWg7HPWySSSWYklmO5ZjuSfU1NbaFuXKYnI6Hofu91ersIO2zPhQjofgdx/iK9unueZWtgsvg3dP7D7j/9NHHoeqXJ6F6+SDhxl4lG+DiBJJCR0yymNVPv5jEfoHyNW4datlOMaUEu0/QFaznCgFAKAUAoBQCgFAKAUAoBQCgFAKAUAoAaA5zxvshLbMXtE5sBOTAMB4c5J5OSA8f+72I+iSMKM1bDqWq3NVHEOKyvYrlnxmCX2JUJ8VyFYe9Thh8RWKVOUd0bIVIvZi74jCntyxrnYDUMk+QHUn3VVKlKWyNdOvCG7NBriSXaJWjU/wC1kUqcfmRnvE+rADfO/SqXTjDWWvYv5f2Nsa86itBWXV/wvvZd5nteHIns6h595u8fFm3wzHxPU1W5SluXRjCHu+e/f2mp2j3EUZ9hyxYfW0AEIfQk5I8dHlmrY3hByW/lf9+pnlarVjCW2r77cv5+RG3UCsu/dK7qw2ZCOjKfAiqaVSUJXj/Zqr0YVIOMv67URV/2iluoY1ZQi4VnwcmRxj4KuoZxv4V1mowbtufP04SqJSltv3kWxyMj3j19K8Wm5ZJ3V0fBgjzB8/76apkdGjHnT13Xz8R7/T1qXvd5H3d9jPozsdxUL2LlG+jO5/IhwwRWBk04aaVzqOclEOhRkncAh8YwO97yd1L3UzlYj/kaXI6FVhQKAUAoBQCgFAKAUAoBQCgFAKAUB8ZsDJ2AoCocV7cKGKWiicg4aUtiFSOoVhkysPJdgQQWBGKpqVow7y2nRlPbYrN12ymZtJuu8NmjtowcHY74V3Xp9YdTVDrVHsrfvaaFRpLRu/72HmLtTdqcxyTP+bLErIenXOh/DwYDfoaRrzW7QlQg17KZaOE9vYmjU3MctvJ0ZQjyrnIGQ0anY9d8Y8a0KtB8zO6M1yOcz8iS4kt1nVjFI7J3EbmRSd9QBIpJ0BtBxg5Qk9azVU4yclqmaaTUoqL0aJO0slQbKoPiVRUJ/qissm5GuCURAWlk5VvG08gOGCY0x+srnux7b4PePgDXsMLKfcTnjY09N2TydibwqCZLZG8VxJIPdr7v36fga0LAR6mZ+k5vkV3iPD8t83u4eXJjWo1ZDAbcyGRcE4zjwYZGQMjNU6MqXd+7k44iNbsf7szUfs/BjL63Ub6Wc6TjzAxqHociq4pRd4pJltSpOcbTk2jn0PsrtjYHA8M+FWy95lkFaCXYjFD092R9xI/uqT3KorSx5Aw3o3/d/wDI/ca93RG1pd5mC1G5aokx2K7PG9uhbc1Ihp16m3crk5SMdGbAJGTsATg6TV1OmqmrM1as6Psr5dn7yP0pw+zSGJIoxpSNVRR5KowPfWw5ZsUAoBQCgFAKAUAoDnPbThl4kst01wz2o0aY47ie2eJTpUgLENMpLHOWYVmxMarjenK1uxO5dRcE7Tjc0+DQXj3fLtpLlEglhaaSe5eaN42GpkVJC7EkEjbTg752rPgJ16sVUnJNdLaluKjTg8sY2Z1KuiZBQHIZbCWCZYLwXLvK0gjuOfI6ShcsBkOOS2gexpA2ONq42PjiqbdWM/Z6dPudDCujK0JR1J3sJa3TXAmHPjtOXImmadpuawcKhjRnblKArnPdzqG1bsHGsoXqyve1jNXdNytBWOg1rKDivyh8Uku0ueYzC3hlMQhQkDRDOEllkx+UbuyEA7KApxq3rPOq+JkRphSXDzs07JVudWlgLVDy0SI4D6AMlmXfTnYKCAQN85xWSXsb7mqPt9xMQxKihVUKoGwUAAD3DYVU23uWpJbGtJxWBes8Q98iD++pcOT5MjxI9UbgNQJmC8s0lGJFDYOR4FT5qRup9QQalGTjsRlFS3PnCoLRFdLtrieUOvzeETsrTrIyqqKNScxlbIYMxAXDN123UMk1e2phrucHa+h0jsxcrpeAW62pgKjlppMelxqVkKgAgjIOwwQeuxOkzFY7R35vJXiz/JIiUKg458qkh9eD3o0Pd09CysTkBa4XpX0jKm+FSdnzfTsR0cHhVJZ57cisw8O5+tRJJHbxy/iEQrhZUBV5E1KSi51JoHcOliQdVYpekq9KnGDeZ7u/R7Lw1vvr2GiOFpzm5LTpb6sr/F8cu8+dXWXRmht4EPL1Fo0ZZGVTl/yi9e6Cp86+iwLozw/Ga1a+pz6/E43DvpdFZxWE7ljDEu7D1/eB/fmpt6IpjHVrt/hC4TunwxuPeN6ReonD2WTfD+y17MEK20ihwGDSAIgVhkMT5YPgCfStEcLUbsZXjqUY3W/QvNp2XjggMRy7MQzyDutzB0ZCN00n2cbjr1JNfQYbDU408ljgYivOpPO9zovY/ijz2wMpBlRmikK7AsvRsfR1IUfHhrxXNqQcJuL5GiMsyuTdQJCgFAKAUAoBQFa7a8Xlh+bxwMqNNIyl2XVhEjdzpBONRIUb5GNXpWXGYh0KTqJXLqFLizUSr8bE11BJBPdNypAFbSkSnGQfaKnHSuPH0xWltFfX7nQfo+C5s1rC+S0aVvwiFMmgtzGtttC4GO6PD91WUMVWhHLCnp3P7kKlCnJ3lLyN1O2i+HEUf9HkMdseCofMffVzxmL+D6P7laoUPi8jDD2ildS0d7dyqCVJjt45AGXqp0Wp3Hl1qCxGPe0Pp+SXDwq3ZrcV4iWMJuJb9iGYw5tnTLFDnAW3XUdGrY+GajW9clB8VLL22+57T9XUvYbv8/sZ+GcSc2waA35gRC6kRsMocklSUBk8dtz5Val6QSSVrfIg3hb63+prHtO/4rD3hMzKkWWRRIzDKqGZgoyOmSM1TTrY2pJwhON1vt9iyVPDwjmlF2/e0xS9lbxpXdLe9haRi0jGazZWY/SYNJIVOBjujy2rVGhjH/yOL8f4sVcahH3My8P5uZbP5N7uAYtmhiB3YSSPMjN9fAjUqx2HdIGw2q6NCtJ/+Vp9100Q48Ir2L/PY2v/AMfXTHM5imwchefLHGCPEIkIzvv3i2K8lhKv+k1Hujr4t/YesxfvRv8APTyIu+gmad45pWaKI6TGs88sckgKt3xJgHlkDoMas53XFQk6lJOMpuTfYlbw6llOMKntKNl5mzVBqNS04gkjsseWCe04Hc1fVDfSI8cdPHepuDSuyKmm7Iydj+Bx3Jt5FuJY7u0mV7mKTMgdgWGpAx/Fo4J0sndx4EiunCMLKUTmTlO7jIzLxW/jE3EIWjkgvZuSiMMPCuowQXCN9MHAcpjoRvuSPKtRU6cpvkrkYRzyUepD9oeNiCNorZ41eBQxMj90aRtF5ySMB0yMZBJzgH5bC4Z1p8Ssm1J8lrrz7Eup2a1VQjlg1p+27WWWwtxHEkYOdCquepOB1J8SevxrnVZuc3J82aoRyxSKna2sV1Jd6+lwVaJlOGZLc6Mr+i6BvEYdfOupOdShCnl/1umu2Wuvenb5Mz0oxqTlfnt8tPNXIm87KSoyKJUYO4QFlIYZBOSAcN08MV0cBVji6qpWs380e4qc8NSdR2a8Dek+TuYKHimR2P5QSfikAHQoQGxjfOr7x49yv6OUYpRexyaHpKWdua0ZOdn/AJK2Z1a8kQxjcwxajr9HchcL5gDfzrPDDKDu3dllfGyqLLFWR1GaLatMJamBornFIa6dCRlqI3Pk/wCl0P8AfL9/Ji/wFY8b/wAvyRfQ9wttZC4UAoBQCgFAKA0eLcHhuVVZ0DhG1ruQVbBXIKkEbMR8a8cVJWaPU2tUc6+Vfg1rb2sSwwQiWaeNBI45kiKuZWK6ySR+KVSM4w586pq5aVKTS5ctC/DwlWrRg3u+8j/krvnTiUiPy2+cw5BWMRlWtyMKNO2CsjE58VHxz4CqpQcUtu2+5q9I4TgSTve/ZbYl+2/Gs38fzeMz/N4p4piGVEjklaBgpdsAkCLcDJGoZqHpLJKChKVne/X6IowmZSckrm98mvGxh7eZRDNJLNNEuQyyRudR0SA4kZSSWGxA3xjer8HODpqEXe2nR+BXiIyU3Jq1yM+V+9Yz2sCMYyge41qRrBIMYUZBwCGkyceG1Rx9TJTta9+pq9G4ZVqru7JLkbfyP8UkKTWbtrW3ETRE41cuTmDQcDvaTGe91OvfpVmErOrTu+4rx+GWHq5U9NzX7XdkRCkgEZlsHyWiQEvanrqjA3aIHfA3TwBXZcuLwcs/HoaTX1PKGIWXh1Pd8iV7Idr9o4Lt0JYKsF0COXc52VWPRJjttnDHJXyGjC4uNbR6SW6e5VWoOnruuTLzWsoI3tNfNBaXEyY1RwyOuempUJGfTIoDmkUekBRk48TuSfEk+JJySfEmuO227s7CSSsiOvuCG6ge9bDW1qwKqwBWcDInff2lRT3ce0yOPKttKk1Tb5sxVasXUS5IxdnVW7MkaXTwzAuUiVFCLCp0owVkBdWBVshh7WBitdLCUpU1m97mUVMVUU3l2LAnCRawxWsAU8Qu0ELzrqLCNfylw+okgKOnm5UD0k4qOiKrt6sqMfFGZIpWaUQxsnLgVmEcVujBQOWDhmWMaiSCdQOK4eLryqzlQW1mvny+p3KGDjDDqvvLfuX9Eks0BT5paMoiCl5pEPMVIm3I1HIaR8nrnAyfAA8rLVUuPXXtXtFPS77tNF56E1ka4dPbm+i+7NC3tpnWGF55Y4Zo5nAXRzEQFOXFzCpJOh9879071fOdKLlUjBOUWlzs3rd2v1WhGFOclGDk0mm+22llfuZvcK4XGGcFEGjCMgRRG7AApOo6I2htJx4g+QqmvXnlTTeuqd9UucX1V9Vf7l1KgszTW2m2nY+x2Ny6jHOtEHjNt7lhlJ/d+2t/oC7xmbsZR6XssNl7UT3aC31RwQeFxcQxN5GNdUsgPoyRMv8ASr6uvO587TiXeNaxyZej7ItEzxkLxKGt1GZRUR57Ana79LnH3W9vVGJd6r/eRZSVoItVUFgoBQCgFAKAUAoDgfbFpJOIXLl9ZSR40EmoiNQFwse+EHUnA3z6Vx8dV9vJK9tNj6H0ZQtSVWCWbXf+OnboRQhdu8x5ci55ckLMroT4q2xB2FZKdbhSvTb7bnQq4ZV4ZayXZbkTnZawS5a1WYc1I7VbphJ3uZcXLsDJJn2yNMh3zu+aunOUXUmnq5ZfkjgRimox5JX+bHEofmb3htdKG2NtexLjKxO2tZV0jorIp7oxs56bVZSqSz05vd3i+3p9SMoJxlHufd1Im8uJ5JWlkImkfGuRm0HI6KqhSFQDoAfPqSSc9avxnebt0XLzO9h8L6sstNJ9W3Z38Hp8zHavMrmWNmt5QNKSRuSSNzh1wFZc+Bz18K9pYh0bZHdc00eV8IsSnxI2fJp3fkv5+R3rspxFriytp39uWGJ2x01MgJx8c19AfJFf7V9jdQkltkVi+TLatgRT+ZXO0Uv53ssfawe8MmJwkazUk7TWzRfRruno9Y80RXZztPNAChElzDGdDI213akD2HU/llAwR9PG4MmRVFPGyhLh4hWfXk/39sWTw6ks1LVdOaL1w3idvdxkxOkyHKsOuPNJFO6nzVgD5iuknfVGQiR2DsugSTRnPL502jH1dOvGj8z2cbYxtUOFC97E+LO1rlW7bBvnSpbcucRJFGLXLRxWzLqOs4Ux6tJjwPbUAYGDW3DXu2o3/gzVbWs3Y8W/aFVRVTl3F22QIYH1jWDgln/2canqzY+/arqtS67ewhGNiy9meD8jXNK4lupccyXGAAOkUQ+hGvgOpO53rDJPmaEyD4h8nVtqkdJLkKxeT5ujxohZskorFNSKzE/S2z4VQ8NTlLO43ZojjK0IcOMrIonD+THai0AEc8rhZoWBVwWYCUAHcqqBlDbjCjeuHiqdf1l1ZrSN7dNNvra50sM6ToqnF6u1+uu/0Jfi5bCSICzRNq0jqykFWUeuliQPNRWChbWMtmrfPdfX6HWrU3ZTitYu9uq2a8Pqe7PicTjmI6EEbtkA7eDeIx5HpXlSjUi8skyUJ0prPFr96kl2RgNzcG5APIjVo4mPSV3I1yL5qAoUN46mxtX0vojCPDwc5rV/RHzfpPExrTUIbLzLF2tt3WGOeNDI1rMlxoGAWjUMsoGTjPLdyPUV0JyuYIqx6tu39i8YeJ5JcjISKGZ3JP0AAmNXpnb3b1U0SN3gXzuR3mucQowCxWowzRgHPMlcdZD9Ve6o8zvQG7eR5FX0mVyRH9h+698h2IuFceqvbwYPuyrD+ia8re+z2HulqqomKAUAoBQCgFAQHaTtL82lghWFppJxMVwyoqiIJkuT0HfHQH3VXUqRpxzSJQg5OyOYcQ7P3stxPLy4AJZWkAMzZUEAYOIjnpn41x8TOlWnmu18vydvB4meHp5HFPXr+GeP9FLz/hh/1ZP8ms+Wl1fgvuav8jP4F4/g2LPsfKI4llWAvFGIhKktxG5QH2ToC7emTVrrRUpOMmk3e1lv87nLUHZJpaabs9XfYyQ280EJgg5+nmOObI7geBLknz8fE+dexrxzqc7u22x46byuMbK55/0OuP52H7nqi1Pt+h1P8hU+FeL+x8PY64/nYR8HP+FLU+36D/IVPhX1LT2de+tbWK3D2zCJAisySEkLsuQHHTYfCun/AJKPwnE9UfUtvZe/ee1hllCiRl74QELqBIOnO+nIOPSuindXMrVnYwcf7MxXJEmWhnVdKzx4DgfVYHuyLnfS4I3OMHeoVKUKkcs1dHsJyg7xZR+J2EsD6rqJ0cZCXtmHPd/3mkF4vAlX1R+prmSwtfDu9B3XT938zaq1KqrVFZ9SRtO1F4IWKcm9BRuXNGyo+rHd1r+Tk3xkhk/Rqyn6TjfLVi4v9+ZCWDe8HdEN2Vj+chbaISwNoLyvKpSVQSNbrrH42Qs3tjKgtqYnZW7/AK5SdNRou/8ABzOBNSvNEhe8HThc/wCKRY7S45YUgYEc6qE0MeuHCqQT9PXk5YZ8w017j5ntVPdE3BxCr50CtVDW4tx0RrkAu7HTHGu7SSHoijz9egAJOADVcqagrskpOTsiBh4Ne3FjErLF87t76eSVGYonfExIRgrbYnQj0rl4mlxoSg3a5uw9Xg1FO17HiTs/f9BbJnzM66M+8DVj+jXJj6JnfWSsdp+moW0g7k9w/snawWyfOktnaJSzzSJGFBLFmOpxsoJOMnoK78GoxUVyPnp+1JyfMzRdoOZtZW8lyMbSfkbYeWJXHfH/AC1ejlc8SIjtpBftZu9wbUQI0Uk0EKyu7QRyK0i81ioPdBJAQZGR74Ei/wAWAoC4CgbBdgB4YA2ArwH0tRIGtcNVsERZROO8Kl+fR3ELyorRtHIY5TGVK96OTTnTJ9JSrAjcHG1alSU5K5S55VoWDsz2ll5y2t1h2cHkzqAvMKAlkkUbLJpBbK91gG2XGDTXw7pa8idOop95cazlooBQCgFAVTth22SwkSNoZJS6M4KFQBpIGDqI656jNV1KsaavIsp0pVHaJz/jfb9priGdLYDlxTR6HmxvK0R1AiM/zWPjWHE1YVo5dV8vya6WHnB30/fkYT2/m+zRD/rM3/jFY+DT6vw/JotPsPDdvZ8bRQg+9yP3inCp9v0GWXYa79urzwW2HvjlP/lFS4VLo/FfY8yz6rw/J6XtveeVt/ZSf51ecOl0fivse5J9V4fk9p2zvfK2/s5R/wCY144Uej8V9j1U6nVeH5PX+l17/wAL/ZS/51eWo9H4r7HvBqdV4fkxv20vR9m/spf86pKFF8n4r7HjpzXNeH5PfBO39/bwRwL81ZY1ChmilLHHi2JgM+4Ct/rltomX1NvmSSfKVxE+Fn/Yzf59RePt/r9SSwF/9voZF+UXiP8Awf8AYzf+4qL9I/8AX6/gl/jv+30/JDXnE5JXMhhskkbdnhiuIHb9JorlS3xzVc8fCWkoX/e4nHASXuzt+9564Pxq8t5WlEsUraSiCVJGEaMVLBcSgtkom7Fj3diMnMKeMpU75Kdr9pKeBnP3p/T8kvdds7uaOSK4js5Y3QqV5UoGT0JzMcgHwGD0wRVv+T/6/X8EP8a/i+n5Izg3E7gSJbhOcZGZYTr0lcKzBJS2S2FU9/cnTuM9exgfTCqLLOOqObi/RsqXtJ6F47OR2ttMz3NzE92SY9W6xQ+cETN3dWcat9THwAAAVasqkrsrhBRVkfbnjiWd7dwskkks7Q3EMUSl3kDxLC3ogDW5yzEKAQc1WSMN9w7iNwpaS6+ZHGY4rYB9DDcc6VhmX1VQq9etTjG5Fuxpdk1S6ndeI5lvoDq5MgHzdY84We2j9lwfGQguDt3dqjJOJ6nc6DUT0w3cKyI8bgMjqyMp6FWBBB94Jr2wNDg9qbeBIWlabljSHcAMUHshse0QuAW8cZ8ako3PLmWW6q6NMg5GhPe1ohSK3Mi7m4zWqELFEpGjw1DJf2iLuY2ed/zY1ikQH0y8igf0vKqMdJKCiWYde02dNrmGsUAoBQCgOR/LGP5Xb/8AIk//AKJWLG+6u824L3mUcLXNudI+6aXFjwUr255YculxY9olRbJJGzGoqtssSMuBUSRrypVkWVyRh0VO5CxkSoskjIGqFiSZ7EteZSWY8S3oUZJ9BgEkk9AANyfQVKNGUnZEZVVFXbN6CwncZwsI/P7z/wBVTgfFs+lXLDwXvO/d9yl4ib91W7/t+SRs+FGORJVml5iEsjYi7jFWXIBjIOzMO9nrV1Nqm7wVvEpqRdRWm7+BI9mOOSwTtaSS28kD6pSLxkgYmaV2kERVNM25dihUY1AZAO3Ro1HON2c6tTUJWRK8CntrS5f5vJE9pcycsujK5gugo0ws46xuowoJ7rAKNmFXFJc5lqcWeNFR7UcLZ9MsBCXMJLQuemfGN/ONx3SPj4VqyqpGxTfKyZ4Dx5LqBZVGlt1kjPWOVdnjb1B8fEYPjWZQLXI2pburY0iDmaFxe1ohRK3Mjbi9xkk4Hma0RppFTkQ9z2gt19q4hH/UXJ9wzvU81OO7R5aT5GrLxGaTa3hc+BlmVo419QGAeX3AAH6wqPGzaQ8XsMlveJfsDc/NLhopnL/OiCszKA3OVT+JJHsoVGUXoCHGSWGcWLoSg8173NFGonpsdKrEXigFAKAUByf5acC4sz4mK5B9QrW5H/c331kxivBd5rwcrTa7Dn3MrnZTo5hzKZRmPvMplGY+iSvMp7mPQkrzKe5jIstRcCSmj3za8yM9znkvXuU8zI85r2zPMyPuaZRmR5Z6KIzGCSbG9TUCDmTnZ6ySOIXUxAZl1Bn2EUbdAM9CRjJ6knHQVoat7Ef7ZnTv7cv6Ru/hKWX/AFeLu7fjZiY0I/MUAu3vIA99MkY+8/AZ5S91eJLVUWmjxuTTC7AZIwAdOvTqIGsr1IXOogeC1ZSV5pMrqu0GyU4bc2cqDhdlDz4NP8pmIKKgI/KaiAZJiwDDG23XbbrpLkcl9pY+yvE3eJoZzm5tm5Mx+vgZjm90iaX95YeFexR42V3j3a5xPJFBAJREQsjNJoy+kMUjGk5IDDdioycetQq+kKeGmoyNFD0fVxMHKGyNGz4msc0d1HkQXYWOUHbTMNo3YeDZzE3rp8q6TUZWqLZ/qOfqrxe6LHLdGtMaZU5Glc3YVSzsFUDJZiAAPMk9Kssoq7I3bMfZ7gvz9xPOn8jTeGNx/rD/AM86n/ZD6Kn2j3jtjPKxWI4jyx2NdKnl1e5elsI09iNE/RVV/cKzRZazSvLPNaqdWxVKFyA4lwcOpVgcHG4JBBByGUjdWBAII3BANbFUjOOWWxRlcXdELNe8SRyJpp7iPICNCYomUdPxiAKWO2SwJ67KKohhoJ6q67Cx1W9nYlIO01xa9+R2uIF3dWC81UAGWjZQNeACdLAk/W8D7XwSUXKHgKde7tI6OrZGRuDXONJ9oBQH5NaBMnuLuTnYb71z5zlmevNnbo04cOPsrZeR85KfVX7hUc8upZw6fwrwHJT6q/cKZ5dRw6fwrwHJT6q/cK8zy6jh0/hXgOSn1V+4Uzy6jh0/hXgOSn1V+4V7nl1HDp/CvAclPqr9wpnl1HDp/CvAchPqr9wpnl1HDp/CvAchPqr9wpnl1HDp/CvAchPqr9wpnl1HDp/CvAchPqr9wpnl1Y4dP4V4DkJ9VfuFeZ5dRw6fwrwHIT6q/cKZ5dRwqfwotvZbhJkijknZpEX8hG2CqINlYgDvnHTVnAxUqlRp2W/MxwpxevLkWO/vViQu+cDAAG7Mx2CqPFidgKpjFydkWSkoq7I5LVsGe7Y5TMgjViI4QozvjHMYDqzZGegAqzMvdh/ZXlfvT/o2eC8YjuU1JkEe0jbOn6Q9fA1CcHFk4TUu81bvjVxbwSKirb8ydhJdOwyEd9KvGq7krEEGWxjTsCd66dCvTyRpx35nOr0Z5pTlsWR77D2l6okRJ0FtKJQFfckwSOM9dQZf+uK2wXtLtMsnoQ/F+DSmeWSF4wspDkPqysmkKSNPtAhVOMjfPnVWL9DLE1FPNbqa8H6Xlhabglfmuwx3ltFb2bQyM0mvWAFH4yWaRi2I1H0tRyAOmB5ZrpcOnQocN7JWOa6k61Vz5t3LDY8AvnjiMs0ELlFMgEbSsGwMj8oqg5zvuKzet1LWSRZwYkpYdkbZWWSYvdSLupnIKKfNIgBGpH1tJb1rPOU5+8yyKjHYs3OFV5CdxzaZRcj+KvLtycHuuDnTsx06WGfEd7bpvvXqTPLkVftcHVgAbsVK6PZJGlTq+kAGzjbcEE4xV0cxB2NCQyaiG3XU2D3c6QNicef91baWYonYjeKSnAjQBpZcxxJ9d2Hj+aPaY+ABNXVqqpwbZXCDlI6hw+15UUceS2hFTJ6nSoGT67VwzoGxQCgPydO2D8awSjeTOvTnanHuXkYTcdNjv7q8yEuMeucPX9n+PpXmQlxUfOd6H9nr6+lMg4p9M2/Q/s8s0yDimQGvLElMV5YZxXthnFeWPcwpYZhSwzClj3MKC9y28E7SxJbosuoPEoTCozagowCukY3AGxxivZ03KV1zMkXkWVrY2Oz9z87d53GOU5SOM4ITKqeYcdXYNjPgNh4kprIklzPIXlJuXLkaPbPiob+Toc9DKR6brH7zsT6ADxpCOVZvD7k/fll5Lf7FY8QRkMOjKSrD3EbiibWxfKMZbosPYq1E12rzM0nKRnUSO0neyqg4Ynpk/HFdP0bHPN35I5PpG0IxS5l97QXomjns1Vml+btOrDGEdGzFnxyXUEYH0TW6stbLfcwQelz1wWzur2NJYYlijdQyyzspBDLkFY42LNv4MU8aslj0l7K17SCw7vqyTh7Iy2kzXCj56xAGWKpNEMYZYVJEegnfGVbA3L1idZzleZfksrRPtxx5U2k1QnymVos9emsAN0O4yNq1QVOXMqk5Lke14pnoQfdV/ARXxDzNx1EGXkRB+cwHw3qEqUY7klNvYz213czf6vbtp/nbjMEfXwUgyvtuMIFP1qyTnBbalyi+ZIjgd1pObqPX4YgxH8VMpc+P0xVXEZPKjUn4ZffUtnGOolkRifRDEwH9erYV0t0QdN9TWbs7euSD82iHg2uSY/FNEf8A3Va8Zb3UQ4F92T3Z/s3Falny0szjDzPjURnOhQNo0/NXyycnesk5ym7yZfGKirImqgeigFAfl6bg9zqP8luuv2ec/wDorJKlJybsdCnXpqKTfI8fge5+y3X6vP8AwVHhT6E/WKfXzH4Hufst3+rz/wAFOFPoPWKfXzH4Hufst1+rz/wU4U+g9Yp9fMfge5+y3f6vP/BThT6D1in18x+B7n7Ldfq8/wDBThT6D1in18x+B7n7Ldfq8/8ABThT6D1in18x+B7n7Ldfq8/8FOFPoPWKfXzH4Hufst1+rz/wU4U+g9Yp9fMfge5+y3X6vP8AwU4U+g9Yp9fMfge5+y3f6vP/AAU4U+g9Yp9fMfge5+y3X6vP/BThT6D1in18x+B7n7Ldfq8/8FOFPoPWKfXzH4Hufst1+rz/AMFODPoPWKfXzPcHDbxCSlveoWGk6YLhcj1wnhk4PUZOK9VOe1iEqtJu9/Mxjg1yP/1br9Xn8f6FHSm90SVelFWT8z7+B7n7Ldfq8/8ABXnBn0PfWKfXzN7gXCLv5zAFhu4dUscbSCCQaY5HUOSXjK4C794Y7oPhV+H4lKd1oZ8TKlVhbdnV+JdlTZslxbLLcNh0uCSGmkVtBVwAAG0FCNCAbSNgEjB2063t3nzMEoaWRJ9gYpF+cgxyRwGXVCsilCC66pdKsAVQuSRnxZ/DFV1HFy9klG9tS2VAkfCM7GgIy57N2chzJa27nfdoo29rGeq+OB91E7bB6mey4RBFjlQRR4GBoRVwPIYHTYfdQG7QCgFAKAUAoBQCgFAKAUAoBQCgFAKAUAoBQCgFAKAUAoBQCgFAKAUAoBQCgFAKAUAoBQCgFAKAUAoBQCgFAKAUAoBQCgFAKAUAoBQCgFAKAUAoBQCgFAKAUAoBQCgFAKAUB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047874" y="1158786"/>
            <a:ext cx="5336281" cy="584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7030A0"/>
                </a:solidFill>
                <a:latin typeface="Comic Sans MS" pitchFamily="66" charset="0"/>
              </a:rPr>
              <a:t>The Start of a Journey </a:t>
            </a:r>
            <a:endParaRPr lang="en-GB" sz="32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/>
          <a:srcRect l="9838" t="21987" r="35038" b="27590"/>
          <a:stretch/>
        </p:blipFill>
        <p:spPr>
          <a:xfrm>
            <a:off x="1145619" y="2060848"/>
            <a:ext cx="7140793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8650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16016" y="185163"/>
            <a:ext cx="4191842" cy="584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7030A0"/>
                </a:solidFill>
                <a:latin typeface="Comic Sans MS" pitchFamily="66" charset="0"/>
              </a:rPr>
              <a:t>Going on a Journey </a:t>
            </a:r>
            <a:endParaRPr lang="en-GB" sz="32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6" name="AutoShape 10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2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2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1" descr="data:image/jpeg;base64,/9j/4AAQSkZJRgABAQAAAQABAAD/2wCEAAkGBxQTEhUUExQVFBUXGBYXGBcWGRgXGBcWFxgYHRwYGBwdHiggGB4lHhgWIjIiJSkrLi8uFyEzODQtNygvLisBCgoKDg0OGxAQGy8kHyYsLCwsNCw0LjQsLC0sLCwsLC8sLDQsLCwsLCwsLCwsLCwsLCwsLCwsLCwsLCwsLCwsLP/AABEIAMgA+wMBEQACEQEDEQH/xAAcAAEAAgMBAQEAAAAAAAAAAAAABQYDBAcCAQj/xABNEAACAQMCAwUDBgkICQQDAAABAgMABBESIQUTMQYiQVFhMnGBBxRCUlSRFSMzYnKUobHSJFOCkpPB0dMWNENjZHODssPC1OHwF0Sz/8QAGgEBAAMBAQEAAAAAAAAAAAAAAAIDBAUBBv/EADYRAAIBAgQDBAoCAgIDAAAAAAABAgMRBBIhMRNBUWFxkbEFFCIyUoGh0eHwwfEVQjNiIyRy/9oADAMBAAIRAxEAPwDuNAKAUAoBQCgFAKAUAoBQCgFAKAUAoBQCgFAKAUAoBQCgFAKAUAoBQCgFAKAUAoBQCgFAKAUAoBQCgFAKAUAoBQCgFAKAUAoBQCgFAKAUAoBQCgFAKAUAoBQCgFAKAUAoBQCgFAKAUAoBQCgFAKApHyldufmCCOEK1zIMqG3WNMkcxx47ghR4kHwBqE5qKuyynTc3ZHFn7UXxk5pvLnXnORIwXP8Ayx+Lx6acelZeNO5u9Xp2tY7l2L7bRXVk08zLG8C/ykdApAzzAPqMASOviNyDWuMlJXRgnBwlZnNeN/K1eSyarbTbRA5VWVZHcA/7UkYXIxlUwR9Y9aplXs9DTDC3XtM6j8n/AGtXiNvrICTRnTMgzgN4Mud9LDceW4ySKujJSV0ZZwcJWZZ6kRFAKA+ZoD7QCgFAKAUAoBQCgFAKAUAoBQCgFAKAUAoBQCgFAKA+McDJoD8tcf4s13czXLZ/GuWUH6MY2jX4IFHvyfGsNWWaR1aFLLBGhiq7l+U+LcOCyKzKrqBIoJAcBgyBh0OCM+nxNWRk1F9pROCc12CqywnuxXaZ+H3SzDvRthJk+tHnqPzl3I+I+lV1KeV2exnr0s6ut0fpCwvY5o1licPG4DKynIINbDnGdmwMnYDxoCn8U7VtJ3bUhUO3PIznP8yrbH0dgQfAMDmuRjfSsKLyU/al9F9zdh8FKp7U9F9Ss31ishDuzmYbpPqJmjPnG53X9Ed09CME1xF6RxPEzuXy5eH6zp+pUnHLb7+Jf+yvFTcW4Z8CVCY5QNhzE6sBvgMCrgZ2DivraFVVqaqLmcKrTdObg+RMVaVigFAKAUAoBQCgFAKAUAoBQCgFAKAUAoBQCgFAQ/bK5MdhduNytvMRsSM8tsZA8M9fSjPYq7SPzOqYrlXPocpt8M4XLcEiJRpBwzscID5DYlj6D4kVKySvIplVSdoq/kR5j0s4JBId1yOh0Erke/Tn41OXQhB5k5Pn/R4Rs/eR9xI/urxqx4nc9V4ekz2X7UXNg5a3caWOXibeNz5kfRbH0hvsM5AxVsKrjpyKKtCM9eZ0rifbiHiEIC6o4Y0Ml2jAg5AOmInGJIzh2OOulAdiy1R6RxUowjCl703ZFeFoLO5VNo6kbwy6jm/GtJG74DhFZWEKt06HrjOX8TkDavn61OdL2Emltf4n9ui8dTq0XGftNpvy/epml4rCDgyxA+RdQf31CNCp8L8GalUpreS8UWr5NJg4uyhBXnKCQQQZBDHqx/R5Y+Hvr6f0XCUcOlLq7dxwPSMoyrvL0Rda6BhFAKAUAoBQCgFAKAUAoBQCgFAKAUAoBQCgFAKA0eOWHzi2ngzjmxSR58taFc/toE7an5o4fw15phAwKMCwm8CgjbS6+jau78c+Fc3LkbvyO3OspQWXn9Fz+x0e2gVFVEUKqgAAdABVLbbuyCSSsjlb9W/Sf79Rq+W5OmvYRhi9kfH99HuRS0PVeAUBKdmHQXKCUjlv3SGOFZh3o9Wdmww2B8WqjFKfBeTdePR2+Qio8RZtv21/mXftFCrKjlUZonUrqXWO8QrDHjsxwPMKfCuPhJSTcU2k072du397LnQxFJZVKyumt/D97T7ZzsdsD3aHj29A2QfgaTglr/KZbTb2t9GvubtrFoJaMtExOSYmMZY4xltOA/8ASz0r2njK1L3ZPzXgQq4WjU96KJuy7X3FuBz8XEQxqkwEmVdsuQBolxuTgJsNsnY9jCelVVkoVFZvpt+PqcfE+jnTi5wd0uu50KuwcwUAoBQCgFAKAUAoBQCgFAKAUAoBQCgFAKAUBA8Y7ZWVtkSXCNJ4RRnmTMfALGmWOfdjzIrxu256lfRHOw3OuJ7sxLE0xUaV0khEyF5hXZpDkk9cbLvpzXPxFXO7LY6GHpZFd7mes5oOZ8Vg0TzJ5SMfg/fH7HFXy1s+z8E6Pu26N/f+SMzgY8mwfcTt+wipb+BB6K3b++ZkNRPWhQ8N7gNostwisAVxIWBGRp5bD97LVVeo6dNyjvpbxR7GCnNRe2vkyztxIyxQkpII/wAU8zsrJp04Ydd2GsLlhkBcnNc9UVCcrNX1UV9PLZbtmzj56cLpqOjk2rWtr89d2tEiwxb7+dYJaHQb0N2JKpkyiTMXE4iYZAASSjAAdSSCAB8SKuwb/wDYp/8A0vMzYmX/AIZ9z8jrFfbHzIoBQCgFAKAUAoBQCgFAKAUAoBQCgFAKA1uJX6QRPLKdKIpZjgnYeQG5J6ADck4rxu2rPUm3ZHFO1XEbjiEkcczvFHJrbkI5VUgTGVfScSyMWQEtkDLaR4nnSxreZx2Wi7WzsL0aoqKn7z1fYly+qNm14Nbpp0wRDSQQdC5BHQ5xnPrVKqze7JSowjska9n2ejikR42dQgk7mcqzSHJZvM9B8B5VZKs5JplEaKUk0S+qqbmhQKV2ztCsyy/QkAQ+ki5xn9Jf+z1q2DUo93kexWSdns/P8ryKxcLg/pYx+kpyB8R+6rIvT95nlSNn3+a+/wDBkG4yOh3rw9tdXR5IoQaJPgx0JdTE6dEJjVj01zEY2x1BVf61UVvalTh1lf5L+xF5VOfSNvnL+i2xcetcDEyAAADJ07fHpXMlha9/dZ1Y4uglZSJDhiwneF1IO+I3BU58dIJG/mBVFZ1FpNP5rXxIJ0t6b8Hp4bE0i1ibIyZ9jgMs8EK9WkSRvSGBldyfQkJH75RXT9EUHUxClbSOvz5ff5GDHVctLLzZ0uvrTiCgFAKAUAoBQCgFAKAUAoBQCgFAKAUAoCp/KZIRaKvg88IPXorax+1BWfFtqjK3Q2YCKeJgn18tTmvEDy2jmI7qalcgElY3xlsDwDImfIZPhXGoLMnHr5o+ixclFqfS6fc/ykS8LggEEEEZBG4I8wfGroqxgm09UfXavJM9hAjeG8Q5utxgx69MbD6Sqqgt6jXrAPkKrrexZc+f73GnDR4ibW19O39dzJe26zI0bjKsN/MeIIPgQcEH0qEKri7ovqYZSjZlE41wp4AeYC8XhKoz0+uBujevT1HSt9OSnrDfp+7nOq3ppxq7df3Zk5wPsaOWDcM5YjOhSFCZ3wSN2I9+KlOor+yjNFTS1ZodpOAG3HMQtJGSARjLqzHujb2gThemckdc5CLUuzyDm476r6mtxZeTHHbfTB50+P51h3Yz56V/cpqii+JKVXl7se5bv5v+Sb0Sh833vZfJfwRea0C58KDrgZ91Lsi4p7o27biU8ZzHNKvoHYr/AFSSv7KrnSpz96Kfy/nc9Sa2bR0P5I+1TfO+RMqySXGrE5yJPxaMwjIA06MK5AXSASdiTmteFUIRyQjZGLFU5e+3c7VWoyCgFAKAUAoBQCgFAKAUAoBQCgFAKAUAoCu/KBbF7CUjOY9E2wySIXWRgB6qrDbzqurDPBx6otoVOHUjPoygRYIBByDuCOhB8RXEjCx9DUrZtjVPCEBJjLxE7nlMVUnzKHKZ9cZrTndtde8wuCvpp3GGbhCsMSvLKPqu3dPvVQob3HNVTqte6kjVRoRl7zbNgKBgDYDYAeArDJ3Z2IJJaGK0n1oGxgnORnOCDgj4EEUlHK7CEs8bmS5gWSN0fZWVlY9MAjBPpV9GTUk0YsVBSi0yPtX+cFUa6idVGWW3cq8hHQsVbKr44U9fHG1b/cV1F/Pkcd+27OS+XM2OPx8uymAZu5GxUsdTBl7y7nckEDBO+wqMPamr8xNWg7HPWySSSWYklmO5ZjuSfU1NbaFuXKYnI6Hofu91ersIO2zPhQjofgdx/iK9unueZWtgsvg3dP7D7j/9NHHoeqXJ6F6+SDhxl4lG+DiBJJCR0yymNVPv5jEfoHyNW4datlOMaUEu0/QFaznCgFAKAUAoBQCgFAKAUAoBQCgFAKAUAoAaA5zxvshLbMXtE5sBOTAMB4c5J5OSA8f+72I+iSMKM1bDqWq3NVHEOKyvYrlnxmCX2JUJ8VyFYe9Thh8RWKVOUd0bIVIvZi74jCntyxrnYDUMk+QHUn3VVKlKWyNdOvCG7NBriSXaJWjU/wC1kUqcfmRnvE+rADfO/SqXTjDWWvYv5f2Nsa86itBWXV/wvvZd5nteHIns6h595u8fFm3wzHxPU1W5SluXRjCHu+e/f2mp2j3EUZ9hyxYfW0AEIfQk5I8dHlmrY3hByW/lf9+pnlarVjCW2r77cv5+RG3UCsu/dK7qw2ZCOjKfAiqaVSUJXj/Zqr0YVIOMv67URV/2iluoY1ZQi4VnwcmRxj4KuoZxv4V1mowbtufP04SqJSltv3kWxyMj3j19K8Wm5ZJ3V0fBgjzB8/76apkdGjHnT13Xz8R7/T1qXvd5H3d9jPozsdxUL2LlG+jO5/IhwwRWBk04aaVzqOclEOhRkncAh8YwO97yd1L3UzlYj/kaXI6FVhQKAUAoBQCgFAKAUAoBQCgFAKAUB8ZsDJ2AoCocV7cKGKWiicg4aUtiFSOoVhkysPJdgQQWBGKpqVow7y2nRlPbYrN12ymZtJuu8NmjtowcHY74V3Xp9YdTVDrVHsrfvaaFRpLRu/72HmLtTdqcxyTP+bLErIenXOh/DwYDfoaRrzW7QlQg17KZaOE9vYmjU3MctvJ0ZQjyrnIGQ0anY9d8Y8a0KtB8zO6M1yOcz8iS4kt1nVjFI7J3EbmRSd9QBIpJ0BtBxg5Qk9azVU4yclqmaaTUoqL0aJO0slQbKoPiVRUJ/qissm5GuCURAWlk5VvG08gOGCY0x+srnux7b4PePgDXsMLKfcTnjY09N2TydibwqCZLZG8VxJIPdr7v36fga0LAR6mZ+k5vkV3iPD8t83u4eXJjWo1ZDAbcyGRcE4zjwYZGQMjNU6MqXd+7k44iNbsf7szUfs/BjL63Ub6Wc6TjzAxqHociq4pRd4pJltSpOcbTk2jn0PsrtjYHA8M+FWy95lkFaCXYjFD092R9xI/uqT3KorSx5Aw3o3/d/wDI/ca93RG1pd5mC1G5aokx2K7PG9uhbc1Ihp16m3crk5SMdGbAJGTsATg6TV1OmqmrM1as6Psr5dn7yP0pw+zSGJIoxpSNVRR5KowPfWw5ZsUAoBQCgFAKAUAoDnPbThl4kst01wz2o0aY47ie2eJTpUgLENMpLHOWYVmxMarjenK1uxO5dRcE7Tjc0+DQXj3fLtpLlEglhaaSe5eaN42GpkVJC7EkEjbTg752rPgJ16sVUnJNdLaluKjTg8sY2Z1KuiZBQHIZbCWCZYLwXLvK0gjuOfI6ShcsBkOOS2gexpA2ONq42PjiqbdWM/Z6dPudDCujK0JR1J3sJa3TXAmHPjtOXImmadpuawcKhjRnblKArnPdzqG1bsHGsoXqyve1jNXdNytBWOg1rKDivyh8Uku0ueYzC3hlMQhQkDRDOEllkx+UbuyEA7KApxq3rPOq+JkRphSXDzs07JVudWlgLVDy0SI4D6AMlmXfTnYKCAQN85xWSXsb7mqPt9xMQxKihVUKoGwUAAD3DYVU23uWpJbGtJxWBes8Q98iD++pcOT5MjxI9UbgNQJmC8s0lGJFDYOR4FT5qRup9QQalGTjsRlFS3PnCoLRFdLtrieUOvzeETsrTrIyqqKNScxlbIYMxAXDN123UMk1e2phrucHa+h0jsxcrpeAW62pgKjlppMelxqVkKgAgjIOwwQeuxOkzFY7R35vJXiz/JIiUKg458qkh9eD3o0Pd09CysTkBa4XpX0jKm+FSdnzfTsR0cHhVJZ57cisw8O5+tRJJHbxy/iEQrhZUBV5E1KSi51JoHcOliQdVYpekq9KnGDeZ7u/R7Lw1vvr2GiOFpzm5LTpb6sr/F8cu8+dXWXRmht4EPL1Fo0ZZGVTl/yi9e6Cp86+iwLozw/Ga1a+pz6/E43DvpdFZxWE7ljDEu7D1/eB/fmpt6IpjHVrt/hC4TunwxuPeN6ReonD2WTfD+y17MEK20ihwGDSAIgVhkMT5YPgCfStEcLUbsZXjqUY3W/QvNp2XjggMRy7MQzyDutzB0ZCN00n2cbjr1JNfQYbDU408ljgYivOpPO9zovY/ijz2wMpBlRmikK7AsvRsfR1IUfHhrxXNqQcJuL5GiMsyuTdQJCgFAKAUAoBQFa7a8Xlh+bxwMqNNIyl2XVhEjdzpBONRIUb5GNXpWXGYh0KTqJXLqFLizUSr8bE11BJBPdNypAFbSkSnGQfaKnHSuPH0xWltFfX7nQfo+C5s1rC+S0aVvwiFMmgtzGtttC4GO6PD91WUMVWhHLCnp3P7kKlCnJ3lLyN1O2i+HEUf9HkMdseCofMffVzxmL+D6P7laoUPi8jDD2ildS0d7dyqCVJjt45AGXqp0Wp3Hl1qCxGPe0Pp+SXDwq3ZrcV4iWMJuJb9iGYw5tnTLFDnAW3XUdGrY+GajW9clB8VLL22+57T9XUvYbv8/sZ+GcSc2waA35gRC6kRsMocklSUBk8dtz5Val6QSSVrfIg3hb63+prHtO/4rD3hMzKkWWRRIzDKqGZgoyOmSM1TTrY2pJwhON1vt9iyVPDwjmlF2/e0xS9lbxpXdLe9haRi0jGazZWY/SYNJIVOBjujy2rVGhjH/yOL8f4sVcahH3My8P5uZbP5N7uAYtmhiB3YSSPMjN9fAjUqx2HdIGw2q6NCtJ/+Vp9100Q48Ir2L/PY2v/AMfXTHM5imwchefLHGCPEIkIzvv3i2K8lhKv+k1Hujr4t/YesxfvRv8APTyIu+gmad45pWaKI6TGs88sckgKt3xJgHlkDoMas53XFQk6lJOMpuTfYlbw6llOMKntKNl5mzVBqNS04gkjsseWCe04Hc1fVDfSI8cdPHepuDSuyKmm7Iydj+Bx3Jt5FuJY7u0mV7mKTMgdgWGpAx/Fo4J0sndx4EiunCMLKUTmTlO7jIzLxW/jE3EIWjkgvZuSiMMPCuowQXCN9MHAcpjoRvuSPKtRU6cpvkrkYRzyUepD9oeNiCNorZ41eBQxMj90aRtF5ySMB0yMZBJzgH5bC4Z1p8Ssm1J8lrrz7Eup2a1VQjlg1p+27WWWwtxHEkYOdCquepOB1J8SevxrnVZuc3J82aoRyxSKna2sV1Jd6+lwVaJlOGZLc6Mr+i6BvEYdfOupOdShCnl/1umu2Wuvenb5Mz0oxqTlfnt8tPNXIm87KSoyKJUYO4QFlIYZBOSAcN08MV0cBVji6qpWs380e4qc8NSdR2a8Dek+TuYKHimR2P5QSfikAHQoQGxjfOr7x49yv6OUYpRexyaHpKWdua0ZOdn/AJK2Z1a8kQxjcwxajr9HchcL5gDfzrPDDKDu3dllfGyqLLFWR1GaLatMJamBornFIa6dCRlqI3Pk/wCl0P8AfL9/Ji/wFY8b/wAvyRfQ9wttZC4UAoBQCgFAKA0eLcHhuVVZ0DhG1ruQVbBXIKkEbMR8a8cVJWaPU2tUc6+Vfg1rb2sSwwQiWaeNBI45kiKuZWK6ySR+KVSM4w586pq5aVKTS5ctC/DwlWrRg3u+8j/krvnTiUiPy2+cw5BWMRlWtyMKNO2CsjE58VHxz4CqpQcUtu2+5q9I4TgSTve/ZbYl+2/Gs38fzeMz/N4p4piGVEjklaBgpdsAkCLcDJGoZqHpLJKChKVne/X6IowmZSckrm98mvGxh7eZRDNJLNNEuQyyRudR0SA4kZSSWGxA3xjer8HODpqEXe2nR+BXiIyU3Jq1yM+V+9Yz2sCMYyge41qRrBIMYUZBwCGkyceG1Rx9TJTta9+pq9G4ZVqru7JLkbfyP8UkKTWbtrW3ETRE41cuTmDQcDvaTGe91OvfpVmErOrTu+4rx+GWHq5U9NzX7XdkRCkgEZlsHyWiQEvanrqjA3aIHfA3TwBXZcuLwcs/HoaTX1PKGIWXh1Pd8iV7Idr9o4Lt0JYKsF0COXc52VWPRJjttnDHJXyGjC4uNbR6SW6e5VWoOnruuTLzWsoI3tNfNBaXEyY1RwyOuempUJGfTIoDmkUekBRk48TuSfEk+JJySfEmuO227s7CSSsiOvuCG6ge9bDW1qwKqwBWcDInff2lRT3ce0yOPKttKk1Tb5sxVasXUS5IxdnVW7MkaXTwzAuUiVFCLCp0owVkBdWBVshh7WBitdLCUpU1m97mUVMVUU3l2LAnCRawxWsAU8Qu0ELzrqLCNfylw+okgKOnm5UD0k4qOiKrt6sqMfFGZIpWaUQxsnLgVmEcVujBQOWDhmWMaiSCdQOK4eLryqzlQW1mvny+p3KGDjDDqvvLfuX9Eks0BT5paMoiCl5pEPMVIm3I1HIaR8nrnAyfAA8rLVUuPXXtXtFPS77tNF56E1ka4dPbm+i+7NC3tpnWGF55Y4Zo5nAXRzEQFOXFzCpJOh9879071fOdKLlUjBOUWlzs3rd2v1WhGFOclGDk0mm+22llfuZvcK4XGGcFEGjCMgRRG7AApOo6I2htJx4g+QqmvXnlTTeuqd9UucX1V9Vf7l1KgszTW2m2nY+x2Ny6jHOtEHjNt7lhlJ/d+2t/oC7xmbsZR6XssNl7UT3aC31RwQeFxcQxN5GNdUsgPoyRMv8ASr6uvO587TiXeNaxyZej7ItEzxkLxKGt1GZRUR57Ana79LnH3W9vVGJd6r/eRZSVoItVUFgoBQCgFAKAUAoDgfbFpJOIXLl9ZSR40EmoiNQFwse+EHUnA3z6Vx8dV9vJK9tNj6H0ZQtSVWCWbXf+OnboRQhdu8x5ci55ckLMroT4q2xB2FZKdbhSvTb7bnQq4ZV4ZayXZbkTnZawS5a1WYc1I7VbphJ3uZcXLsDJJn2yNMh3zu+aunOUXUmnq5ZfkjgRimox5JX+bHEofmb3htdKG2NtexLjKxO2tZV0jorIp7oxs56bVZSqSz05vd3i+3p9SMoJxlHufd1Im8uJ5JWlkImkfGuRm0HI6KqhSFQDoAfPqSSc9avxnebt0XLzO9h8L6sstNJ9W3Z38Hp8zHavMrmWNmt5QNKSRuSSNzh1wFZc+Bz18K9pYh0bZHdc00eV8IsSnxI2fJp3fkv5+R3rspxFriytp39uWGJ2x01MgJx8c19AfJFf7V9jdQkltkVi+TLatgRT+ZXO0Uv53ssfawe8MmJwkazUk7TWzRfRruno9Y80RXZztPNAChElzDGdDI213akD2HU/llAwR9PG4MmRVFPGyhLh4hWfXk/39sWTw6ks1LVdOaL1w3idvdxkxOkyHKsOuPNJFO6nzVgD5iuknfVGQiR2DsugSTRnPL502jH1dOvGj8z2cbYxtUOFC97E+LO1rlW7bBvnSpbcucRJFGLXLRxWzLqOs4Ux6tJjwPbUAYGDW3DXu2o3/gzVbWs3Y8W/aFVRVTl3F22QIYH1jWDgln/2canqzY+/arqtS67ewhGNiy9meD8jXNK4lupccyXGAAOkUQ+hGvgOpO53rDJPmaEyD4h8nVtqkdJLkKxeT5ujxohZskorFNSKzE/S2z4VQ8NTlLO43ZojjK0IcOMrIonD+THai0AEc8rhZoWBVwWYCUAHcqqBlDbjCjeuHiqdf1l1ZrSN7dNNvra50sM6ToqnF6u1+uu/0Jfi5bCSICzRNq0jqykFWUeuliQPNRWChbWMtmrfPdfX6HWrU3ZTitYu9uq2a8Pqe7PicTjmI6EEbtkA7eDeIx5HpXlSjUi8skyUJ0prPFr96kl2RgNzcG5APIjVo4mPSV3I1yL5qAoUN46mxtX0vojCPDwc5rV/RHzfpPExrTUIbLzLF2tt3WGOeNDI1rMlxoGAWjUMsoGTjPLdyPUV0JyuYIqx6tu39i8YeJ5JcjISKGZ3JP0AAmNXpnb3b1U0SN3gXzuR3mucQowCxWowzRgHPMlcdZD9Ve6o8zvQG7eR5FX0mVyRH9h+698h2IuFceqvbwYPuyrD+ia8re+z2HulqqomKAUAoBQCgFAQHaTtL82lghWFppJxMVwyoqiIJkuT0HfHQH3VXUqRpxzSJQg5OyOYcQ7P3stxPLy4AJZWkAMzZUEAYOIjnpn41x8TOlWnmu18vydvB4meHp5HFPXr+GeP9FLz/hh/1ZP8ms+Wl1fgvuav8jP4F4/g2LPsfKI4llWAvFGIhKktxG5QH2ToC7emTVrrRUpOMmk3e1lv87nLUHZJpaabs9XfYyQ280EJgg5+nmOObI7geBLknz8fE+dexrxzqc7u22x46byuMbK55/0OuP52H7nqi1Pt+h1P8hU+FeL+x8PY64/nYR8HP+FLU+36D/IVPhX1LT2de+tbWK3D2zCJAisySEkLsuQHHTYfCun/AJKPwnE9UfUtvZe/ee1hllCiRl74QELqBIOnO+nIOPSuindXMrVnYwcf7MxXJEmWhnVdKzx4DgfVYHuyLnfS4I3OMHeoVKUKkcs1dHsJyg7xZR+J2EsD6rqJ0cZCXtmHPd/3mkF4vAlX1R+prmSwtfDu9B3XT938zaq1KqrVFZ9SRtO1F4IWKcm9BRuXNGyo+rHd1r+Tk3xkhk/Rqyn6TjfLVi4v9+ZCWDe8HdEN2Vj+chbaISwNoLyvKpSVQSNbrrH42Qs3tjKgtqYnZW7/AK5SdNRou/8ABzOBNSvNEhe8HThc/wCKRY7S45YUgYEc6qE0MeuHCqQT9PXk5YZ8w017j5ntVPdE3BxCr50CtVDW4tx0RrkAu7HTHGu7SSHoijz9egAJOADVcqagrskpOTsiBh4Ne3FjErLF87t76eSVGYonfExIRgrbYnQj0rl4mlxoSg3a5uw9Xg1FO17HiTs/f9BbJnzM66M+8DVj+jXJj6JnfWSsdp+moW0g7k9w/snawWyfOktnaJSzzSJGFBLFmOpxsoJOMnoK78GoxUVyPnp+1JyfMzRdoOZtZW8lyMbSfkbYeWJXHfH/AC1ejlc8SIjtpBftZu9wbUQI0Uk0EKyu7QRyK0i81ioPdBJAQZGR74Ei/wAWAoC4CgbBdgB4YA2ArwH0tRIGtcNVsERZROO8Kl+fR3ELyorRtHIY5TGVK96OTTnTJ9JSrAjcHG1alSU5K5S55VoWDsz2ll5y2t1h2cHkzqAvMKAlkkUbLJpBbK91gG2XGDTXw7pa8idOop95cazlooBQCgFAVTth22SwkSNoZJS6M4KFQBpIGDqI656jNV1KsaavIsp0pVHaJz/jfb9priGdLYDlxTR6HmxvK0R1AiM/zWPjWHE1YVo5dV8vya6WHnB30/fkYT2/m+zRD/rM3/jFY+DT6vw/JotPsPDdvZ8bRQg+9yP3inCp9v0GWXYa79urzwW2HvjlP/lFS4VLo/FfY8yz6rw/J6XtveeVt/ZSf51ecOl0fivse5J9V4fk9p2zvfK2/s5R/wCY144Uej8V9j1U6nVeH5PX+l17/wAL/ZS/51eWo9H4r7HvBqdV4fkxv20vR9m/spf86pKFF8n4r7HjpzXNeH5PfBO39/bwRwL81ZY1ChmilLHHi2JgM+4Ct/rltomX1NvmSSfKVxE+Fn/Yzf59RePt/r9SSwF/9voZF+UXiP8Awf8AYzf+4qL9I/8AX6/gl/jv+30/JDXnE5JXMhhskkbdnhiuIHb9JorlS3xzVc8fCWkoX/e4nHASXuzt+9564Pxq8t5WlEsUraSiCVJGEaMVLBcSgtkom7Fj3diMnMKeMpU75Kdr9pKeBnP3p/T8kvdds7uaOSK4js5Y3QqV5UoGT0JzMcgHwGD0wRVv+T/6/X8EP8a/i+n5Izg3E7gSJbhOcZGZYTr0lcKzBJS2S2FU9/cnTuM9exgfTCqLLOOqObi/RsqXtJ6F47OR2ttMz3NzE92SY9W6xQ+cETN3dWcat9THwAAAVasqkrsrhBRVkfbnjiWd7dwskkks7Q3EMUSl3kDxLC3ogDW5yzEKAQc1WSMN9w7iNwpaS6+ZHGY4rYB9DDcc6VhmX1VQq9etTjG5Fuxpdk1S6ndeI5lvoDq5MgHzdY84We2j9lwfGQguDt3dqjJOJ6nc6DUT0w3cKyI8bgMjqyMp6FWBBB94Jr2wNDg9qbeBIWlabljSHcAMUHshse0QuAW8cZ8ako3PLmWW6q6NMg5GhPe1ohSK3Mi7m4zWqELFEpGjw1DJf2iLuY2ed/zY1ikQH0y8igf0vKqMdJKCiWYde02dNrmGsUAoBQCgOR/LGP5Xb/8AIk//AKJWLG+6u824L3mUcLXNudI+6aXFjwUr255YculxY9olRbJJGzGoqtssSMuBUSRrypVkWVyRh0VO5CxkSoskjIGqFiSZ7EteZSWY8S3oUZJ9BgEkk9AANyfQVKNGUnZEZVVFXbN6CwncZwsI/P7z/wBVTgfFs+lXLDwXvO/d9yl4ib91W7/t+SRs+FGORJVml5iEsjYi7jFWXIBjIOzMO9nrV1Nqm7wVvEpqRdRWm7+BI9mOOSwTtaSS28kD6pSLxkgYmaV2kERVNM25dihUY1AZAO3Ro1HON2c6tTUJWRK8CntrS5f5vJE9pcycsujK5gugo0ws46xuowoJ7rAKNmFXFJc5lqcWeNFR7UcLZ9MsBCXMJLQuemfGN/ONx3SPj4VqyqpGxTfKyZ4Dx5LqBZVGlt1kjPWOVdnjb1B8fEYPjWZQLXI2pburY0iDmaFxe1ohRK3Mjbi9xkk4Hma0RppFTkQ9z2gt19q4hH/UXJ9wzvU81OO7R5aT5GrLxGaTa3hc+BlmVo419QGAeX3AAH6wqPGzaQ8XsMlveJfsDc/NLhopnL/OiCszKA3OVT+JJHsoVGUXoCHGSWGcWLoSg8173NFGonpsdKrEXigFAKAUByf5acC4sz4mK5B9QrW5H/c331kxivBd5rwcrTa7Dn3MrnZTo5hzKZRmPvMplGY+iSvMp7mPQkrzKe5jIstRcCSmj3za8yM9znkvXuU8zI85r2zPMyPuaZRmR5Z6KIzGCSbG9TUCDmTnZ6ySOIXUxAZl1Bn2EUbdAM9CRjJ6knHQVoat7Ef7ZnTv7cv6Ru/hKWX/AFeLu7fjZiY0I/MUAu3vIA99MkY+8/AZ5S91eJLVUWmjxuTTC7AZIwAdOvTqIGsr1IXOogeC1ZSV5pMrqu0GyU4bc2cqDhdlDz4NP8pmIKKgI/KaiAZJiwDDG23XbbrpLkcl9pY+yvE3eJoZzm5tm5Mx+vgZjm90iaX95YeFexR42V3j3a5xPJFBAJREQsjNJoy+kMUjGk5IDDdioycetQq+kKeGmoyNFD0fVxMHKGyNGz4msc0d1HkQXYWOUHbTMNo3YeDZzE3rp8q6TUZWqLZ/qOfqrxe6LHLdGtMaZU5Glc3YVSzsFUDJZiAAPMk9Kssoq7I3bMfZ7gvz9xPOn8jTeGNx/rD/AM86n/ZD6Kn2j3jtjPKxWI4jyx2NdKnl1e5elsI09iNE/RVV/cKzRZazSvLPNaqdWxVKFyA4lwcOpVgcHG4JBBByGUjdWBAII3BANbFUjOOWWxRlcXdELNe8SRyJpp7iPICNCYomUdPxiAKWO2SwJ67KKohhoJ6q67Cx1W9nYlIO01xa9+R2uIF3dWC81UAGWjZQNeACdLAk/W8D7XwSUXKHgKde7tI6OrZGRuDXONJ9oBQH5NaBMnuLuTnYb71z5zlmevNnbo04cOPsrZeR85KfVX7hUc8upZw6fwrwHJT6q/cKZ5dRw6fwrwHJT6q/cK8zy6jh0/hXgOSn1V+4Uzy6jh0/hXgOSn1V+4V7nl1HDp/CvAclPqr9wpnl1HDp/CvAchPqr9wpnl1HDp/CvAchPqr9wpnl1HDp/CvAchPqr9wpnl1HDp/CvAchPqr9wpnl1Y4dP4V4DkJ9VfuFeZ5dRw6fwrwHIT6q/cKZ5dRwqfwotvZbhJkijknZpEX8hG2CqINlYgDvnHTVnAxUqlRp2W/MxwpxevLkWO/vViQu+cDAAG7Mx2CqPFidgKpjFydkWSkoq7I5LVsGe7Y5TMgjViI4QozvjHMYDqzZGegAqzMvdh/ZXlfvT/o2eC8YjuU1JkEe0jbOn6Q9fA1CcHFk4TUu81bvjVxbwSKirb8ydhJdOwyEd9KvGq7krEEGWxjTsCd66dCvTyRpx35nOr0Z5pTlsWR77D2l6okRJ0FtKJQFfckwSOM9dQZf+uK2wXtLtMsnoQ/F+DSmeWSF4wspDkPqysmkKSNPtAhVOMjfPnVWL9DLE1FPNbqa8H6Xlhabglfmuwx3ltFb2bQyM0mvWAFH4yWaRi2I1H0tRyAOmB5ZrpcOnQocN7JWOa6k61Vz5t3LDY8AvnjiMs0ELlFMgEbSsGwMj8oqg5zvuKzet1LWSRZwYkpYdkbZWWSYvdSLupnIKKfNIgBGpH1tJb1rPOU5+8yyKjHYs3OFV5CdxzaZRcj+KvLtycHuuDnTsx06WGfEd7bpvvXqTPLkVftcHVgAbsVK6PZJGlTq+kAGzjbcEE4xV0cxB2NCQyaiG3XU2D3c6QNicef91baWYonYjeKSnAjQBpZcxxJ9d2Hj+aPaY+ABNXVqqpwbZXCDlI6hw+15UUceS2hFTJ6nSoGT67VwzoGxQCgPydO2D8awSjeTOvTnanHuXkYTcdNjv7q8yEuMeucPX9n+PpXmQlxUfOd6H9nr6+lMg4p9M2/Q/s8s0yDimQGvLElMV5YZxXthnFeWPcwpYZhSwzClj3MKC9y28E7SxJbosuoPEoTCozagowCukY3AGxxivZ03KV1zMkXkWVrY2Oz9z87d53GOU5SOM4ITKqeYcdXYNjPgNh4kprIklzPIXlJuXLkaPbPiob+Toc9DKR6brH7zsT6ADxpCOVZvD7k/fll5Lf7FY8QRkMOjKSrD3EbiibWxfKMZbosPYq1E12rzM0nKRnUSO0neyqg4Ynpk/HFdP0bHPN35I5PpG0IxS5l97QXomjns1Vml+btOrDGEdGzFnxyXUEYH0TW6stbLfcwQelz1wWzur2NJYYlijdQyyzspBDLkFY42LNv4MU8aslj0l7K17SCw7vqyTh7Iy2kzXCj56xAGWKpNEMYZYVJEegnfGVbA3L1idZzleZfksrRPtxx5U2k1QnymVos9emsAN0O4yNq1QVOXMqk5Lke14pnoQfdV/ARXxDzNx1EGXkRB+cwHw3qEqUY7klNvYz213czf6vbtp/nbjMEfXwUgyvtuMIFP1qyTnBbalyi+ZIjgd1pObqPX4YgxH8VMpc+P0xVXEZPKjUn4ZffUtnGOolkRifRDEwH9erYV0t0QdN9TWbs7euSD82iHg2uSY/FNEf8A3Va8Zb3UQ4F92T3Z/s3Falny0szjDzPjURnOhQNo0/NXyycnesk5ym7yZfGKirImqgeigFAfl6bg9zqP8luuv2ec/wDorJKlJybsdCnXpqKTfI8fge5+y3X6vP8AwVHhT6E/WKfXzH4Hufst3+rz/wAFOFPoPWKfXzH4Hufst1+rz/wU4U+g9Yp9fMfge5+y3f6vP/BThT6D1in18x+B7n7Ldfq8/wDBThT6D1in18x+B7n7Ldfq8/8ABThT6D1in18x+B7n7Ldfq8/8FOFPoPWKfXzH4Hufst1+rz/wU4U+g9Yp9fMfge5+y3X6vP8AwU4U+g9Yp9fMfge5+y3f6vP/AAU4U+g9Yp9fMfge5+y3X6vP/BThT6D1in18x+B7n7Ldfq8/8FOFPoPWKfXzH4Hufst1+rz/AMFODPoPWKfXzPcHDbxCSlveoWGk6YLhcj1wnhk4PUZOK9VOe1iEqtJu9/Mxjg1yP/1br9Xn8f6FHSm90SVelFWT8z7+B7n7Ldfq8/8ABXnBn0PfWKfXzN7gXCLv5zAFhu4dUscbSCCQaY5HUOSXjK4C794Y7oPhV+H4lKd1oZ8TKlVhbdnV+JdlTZslxbLLcNh0uCSGmkVtBVwAAG0FCNCAbSNgEjB2063t3nzMEoaWRJ9gYpF+cgxyRwGXVCsilCC66pdKsAVQuSRnxZ/DFV1HFy9klG9tS2VAkfCM7GgIy57N2chzJa27nfdoo29rGeq+OB91E7bB6mey4RBFjlQRR4GBoRVwPIYHTYfdQG7QCgFAKAUAoBQCgFAKAUAoBQCgFAKAUAoBQCgFAKAUAoBQCgFAKAUAoBQCgFAKAUAoBQCgFAKAUAoBQCgFAKAUAoBQCgFAKAUAoBQCgFAKAUAoBQCgFAKAUAoBQCgFAKAUB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1833968" y="1128295"/>
            <a:ext cx="5552305" cy="584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7030A0"/>
                </a:solidFill>
                <a:latin typeface="Comic Sans MS" pitchFamily="66" charset="0"/>
              </a:rPr>
              <a:t>Good Times/Tough Times </a:t>
            </a:r>
            <a:endParaRPr lang="en-GB" sz="32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1028" name="Picture 4" descr="Image result for 3 kings clip art sand stor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009740"/>
            <a:ext cx="5692866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570656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16016" y="185163"/>
            <a:ext cx="4191842" cy="584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7030A0"/>
                </a:solidFill>
                <a:latin typeface="Comic Sans MS" pitchFamily="66" charset="0"/>
              </a:rPr>
              <a:t>Going on a Journey </a:t>
            </a:r>
            <a:endParaRPr lang="en-GB" sz="32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6" name="AutoShape 10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2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2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1" descr="data:image/jpeg;base64,/9j/4AAQSkZJRgABAQAAAQABAAD/2wCEAAkGBxQTEhUUExQVFBUXGBYXGBcWGRgXGBcWFxgYHRwYGBwdHiggGB4lHhgWIjIiJSkrLi8uFyEzODQtNygvLisBCgoKDg0OGxAQGy8kHyYsLCwsNCw0LjQsLC0sLCwsLC8sLDQsLCwsLCwsLCwsLCwsLCwsLCwsLCwsLCwsLCwsLP/AABEIAMgA+wMBEQACEQEDEQH/xAAcAAEAAgMBAQEAAAAAAAAAAAAABQYDBAcCAQj/xABNEAACAQMCAwUDBgkICQQDAAABAgMABBESIQUTMQYiQVFhMnGBBxRCUlSRFSMzYnKUobHSJFOCkpPB0dMWNENjZHODssPC1OHwF0Sz/8QAGgEBAAMBAQEAAAAAAAAAAAAAAAIDBAUBBv/EADYRAAIBAgQDBAoCAgIDAAAAAAABAgMRBBIhMRNBUWFxkbEFFCIyUoGh0eHwwfEVQjNiIyRy/9oADAMBAAIRAxEAPwDuNAKAUAoBQCgFAKAUAoBQCgFAKAUAoBQCgFAKAUAoBQCgFAKAUAoBQCgFAKAUAoBQCgFAKAUAoBQCgFAKAUAoBQCgFAKAUAoBQCgFAKAUAoBQCgFAKAUAoBQCgFAKAUAoBQCgFAKAUAoBQCgFAKApHyldufmCCOEK1zIMqG3WNMkcxx47ghR4kHwBqE5qKuyynTc3ZHFn7UXxk5pvLnXnORIwXP8Ayx+Lx6acelZeNO5u9Xp2tY7l2L7bRXVk08zLG8C/ykdApAzzAPqMASOviNyDWuMlJXRgnBwlZnNeN/K1eSyarbTbRA5VWVZHcA/7UkYXIxlUwR9Y9aplXs9DTDC3XtM6j8n/AGtXiNvrICTRnTMgzgN4Mud9LDceW4ySKujJSV0ZZwcJWZZ6kRFAKA+ZoD7QCgFAKAUAoBQCgFAKAUAoBQCgFAKAUAoBQCgFAKA+McDJoD8tcf4s13czXLZ/GuWUH6MY2jX4IFHvyfGsNWWaR1aFLLBGhiq7l+U+LcOCyKzKrqBIoJAcBgyBh0OCM+nxNWRk1F9pROCc12CqywnuxXaZ+H3SzDvRthJk+tHnqPzl3I+I+lV1KeV2exnr0s6ut0fpCwvY5o1licPG4DKynIINbDnGdmwMnYDxoCn8U7VtJ3bUhUO3PIznP8yrbH0dgQfAMDmuRjfSsKLyU/al9F9zdh8FKp7U9F9Ss31ishDuzmYbpPqJmjPnG53X9Ed09CME1xF6RxPEzuXy5eH6zp+pUnHLb7+Jf+yvFTcW4Z8CVCY5QNhzE6sBvgMCrgZ2DivraFVVqaqLmcKrTdObg+RMVaVigFAKAUAoBQCgFAKAUAoBQCgFAKAUAoBQCgFAQ/bK5MdhduNytvMRsSM8tsZA8M9fSjPYq7SPzOqYrlXPocpt8M4XLcEiJRpBwzscID5DYlj6D4kVKySvIplVSdoq/kR5j0s4JBId1yOh0Erke/Tn41OXQhB5k5Pn/R4Rs/eR9xI/urxqx4nc9V4ekz2X7UXNg5a3caWOXibeNz5kfRbH0hvsM5AxVsKrjpyKKtCM9eZ0rifbiHiEIC6o4Y0Ml2jAg5AOmInGJIzh2OOulAdiy1R6RxUowjCl703ZFeFoLO5VNo6kbwy6jm/GtJG74DhFZWEKt06HrjOX8TkDavn61OdL2Emltf4n9ui8dTq0XGftNpvy/epml4rCDgyxA+RdQf31CNCp8L8GalUpreS8UWr5NJg4uyhBXnKCQQQZBDHqx/R5Y+Hvr6f0XCUcOlLq7dxwPSMoyrvL0Rda6BhFAKAUAoBQCgFAKAUAoBQCgFAKAUAoBQCgFAKA0eOWHzi2ngzjmxSR58taFc/toE7an5o4fw15phAwKMCwm8CgjbS6+jau78c+Fc3LkbvyO3OspQWXn9Fz+x0e2gVFVEUKqgAAdABVLbbuyCSSsjlb9W/Sf79Rq+W5OmvYRhi9kfH99HuRS0PVeAUBKdmHQXKCUjlv3SGOFZh3o9Wdmww2B8WqjFKfBeTdePR2+Qio8RZtv21/mXftFCrKjlUZonUrqXWO8QrDHjsxwPMKfCuPhJSTcU2k072du397LnQxFJZVKyumt/D97T7ZzsdsD3aHj29A2QfgaTglr/KZbTb2t9GvubtrFoJaMtExOSYmMZY4xltOA/8ASz0r2njK1L3ZPzXgQq4WjU96KJuy7X3FuBz8XEQxqkwEmVdsuQBolxuTgJsNsnY9jCelVVkoVFZvpt+PqcfE+jnTi5wd0uu50KuwcwUAoBQCgFAKAUAoBQCgFAKAUAoBQCgFAKAUBA8Y7ZWVtkSXCNJ4RRnmTMfALGmWOfdjzIrxu256lfRHOw3OuJ7sxLE0xUaV0khEyF5hXZpDkk9cbLvpzXPxFXO7LY6GHpZFd7mes5oOZ8Vg0TzJ5SMfg/fH7HFXy1s+z8E6Pu26N/f+SMzgY8mwfcTt+wipb+BB6K3b++ZkNRPWhQ8N7gNostwisAVxIWBGRp5bD97LVVeo6dNyjvpbxR7GCnNRe2vkyztxIyxQkpII/wAU8zsrJp04Ydd2GsLlhkBcnNc9UVCcrNX1UV9PLZbtmzj56cLpqOjk2rWtr89d2tEiwxb7+dYJaHQb0N2JKpkyiTMXE4iYZAASSjAAdSSCAB8SKuwb/wDYp/8A0vMzYmX/AIZ9z8jrFfbHzIoBQCgFAKAUAoBQCgFAKAUAoBQCgFAKA1uJX6QRPLKdKIpZjgnYeQG5J6ADck4rxu2rPUm3ZHFO1XEbjiEkcczvFHJrbkI5VUgTGVfScSyMWQEtkDLaR4nnSxreZx2Wi7WzsL0aoqKn7z1fYly+qNm14Nbpp0wRDSQQdC5BHQ5xnPrVKqze7JSowjska9n2ejikR42dQgk7mcqzSHJZvM9B8B5VZKs5JplEaKUk0S+qqbmhQKV2ztCsyy/QkAQ+ki5xn9Jf+z1q2DUo93kexWSdns/P8ryKxcLg/pYx+kpyB8R+6rIvT95nlSNn3+a+/wDBkG4yOh3rw9tdXR5IoQaJPgx0JdTE6dEJjVj01zEY2x1BVf61UVvalTh1lf5L+xF5VOfSNvnL+i2xcetcDEyAAADJ07fHpXMlha9/dZ1Y4uglZSJDhiwneF1IO+I3BU58dIJG/mBVFZ1FpNP5rXxIJ0t6b8Hp4bE0i1ibIyZ9jgMs8EK9WkSRvSGBldyfQkJH75RXT9EUHUxClbSOvz5ff5GDHVctLLzZ0uvrTiCgFAKAUAoBQCgFAKAUAoBQCgFAKAUAoCp/KZIRaKvg88IPXorax+1BWfFtqjK3Q2YCKeJgn18tTmvEDy2jmI7qalcgElY3xlsDwDImfIZPhXGoLMnHr5o+ixclFqfS6fc/ykS8LggEEEEZBG4I8wfGroqxgm09UfXavJM9hAjeG8Q5utxgx69MbD6Sqqgt6jXrAPkKrrexZc+f73GnDR4ibW19O39dzJe26zI0bjKsN/MeIIPgQcEH0qEKri7ovqYZSjZlE41wp4AeYC8XhKoz0+uBujevT1HSt9OSnrDfp+7nOq3ppxq7df3Zk5wPsaOWDcM5YjOhSFCZ3wSN2I9+KlOor+yjNFTS1ZodpOAG3HMQtJGSARjLqzHujb2gThemckdc5CLUuzyDm476r6mtxZeTHHbfTB50+P51h3Yz56V/cpqii+JKVXl7se5bv5v+Sb0Sh833vZfJfwRea0C58KDrgZ91Lsi4p7o27biU8ZzHNKvoHYr/AFSSv7KrnSpz96Kfy/nc9Sa2bR0P5I+1TfO+RMqySXGrE5yJPxaMwjIA06MK5AXSASdiTmteFUIRyQjZGLFU5e+3c7VWoyCgFAKAUAoBQCgFAKAUAoBQCgFAKAUAoCu/KBbF7CUjOY9E2wySIXWRgB6qrDbzqurDPBx6otoVOHUjPoygRYIBByDuCOhB8RXEjCx9DUrZtjVPCEBJjLxE7nlMVUnzKHKZ9cZrTndtde8wuCvpp3GGbhCsMSvLKPqu3dPvVQob3HNVTqte6kjVRoRl7zbNgKBgDYDYAeArDJ3Z2IJJaGK0n1oGxgnORnOCDgj4EEUlHK7CEs8bmS5gWSN0fZWVlY9MAjBPpV9GTUk0YsVBSi0yPtX+cFUa6idVGWW3cq8hHQsVbKr44U9fHG1b/cV1F/Pkcd+27OS+XM2OPx8uymAZu5GxUsdTBl7y7nckEDBO+wqMPamr8xNWg7HPWySSSWYklmO5ZjuSfU1NbaFuXKYnI6Hofu91ersIO2zPhQjofgdx/iK9unueZWtgsvg3dP7D7j/9NHHoeqXJ6F6+SDhxl4lG+DiBJJCR0yymNVPv5jEfoHyNW4datlOMaUEu0/QFaznCgFAKAUAoBQCgFAKAUAoBQCgFAKAUAoAaA5zxvshLbMXtE5sBOTAMB4c5J5OSA8f+72I+iSMKM1bDqWq3NVHEOKyvYrlnxmCX2JUJ8VyFYe9Thh8RWKVOUd0bIVIvZi74jCntyxrnYDUMk+QHUn3VVKlKWyNdOvCG7NBriSXaJWjU/wC1kUqcfmRnvE+rADfO/SqXTjDWWvYv5f2Nsa86itBWXV/wvvZd5nteHIns6h595u8fFm3wzHxPU1W5SluXRjCHu+e/f2mp2j3EUZ9hyxYfW0AEIfQk5I8dHlmrY3hByW/lf9+pnlarVjCW2r77cv5+RG3UCsu/dK7qw2ZCOjKfAiqaVSUJXj/Zqr0YVIOMv67URV/2iluoY1ZQi4VnwcmRxj4KuoZxv4V1mowbtufP04SqJSltv3kWxyMj3j19K8Wm5ZJ3V0fBgjzB8/76apkdGjHnT13Xz8R7/T1qXvd5H3d9jPozsdxUL2LlG+jO5/IhwwRWBk04aaVzqOclEOhRkncAh8YwO97yd1L3UzlYj/kaXI6FVhQKAUAoBQCgFAKAUAoBQCgFAKAUB8ZsDJ2AoCocV7cKGKWiicg4aUtiFSOoVhkysPJdgQQWBGKpqVow7y2nRlPbYrN12ymZtJuu8NmjtowcHY74V3Xp9YdTVDrVHsrfvaaFRpLRu/72HmLtTdqcxyTP+bLErIenXOh/DwYDfoaRrzW7QlQg17KZaOE9vYmjU3MctvJ0ZQjyrnIGQ0anY9d8Y8a0KtB8zO6M1yOcz8iS4kt1nVjFI7J3EbmRSd9QBIpJ0BtBxg5Qk9azVU4yclqmaaTUoqL0aJO0slQbKoPiVRUJ/qissm5GuCURAWlk5VvG08gOGCY0x+srnux7b4PePgDXsMLKfcTnjY09N2TydibwqCZLZG8VxJIPdr7v36fga0LAR6mZ+k5vkV3iPD8t83u4eXJjWo1ZDAbcyGRcE4zjwYZGQMjNU6MqXd+7k44iNbsf7szUfs/BjL63Ub6Wc6TjzAxqHociq4pRd4pJltSpOcbTk2jn0PsrtjYHA8M+FWy95lkFaCXYjFD092R9xI/uqT3KorSx5Aw3o3/d/wDI/ca93RG1pd5mC1G5aokx2K7PG9uhbc1Ihp16m3crk5SMdGbAJGTsATg6TV1OmqmrM1as6Psr5dn7yP0pw+zSGJIoxpSNVRR5KowPfWw5ZsUAoBQCgFAKAUAoDnPbThl4kst01wz2o0aY47ie2eJTpUgLENMpLHOWYVmxMarjenK1uxO5dRcE7Tjc0+DQXj3fLtpLlEglhaaSe5eaN42GpkVJC7EkEjbTg752rPgJ16sVUnJNdLaluKjTg8sY2Z1KuiZBQHIZbCWCZYLwXLvK0gjuOfI6ShcsBkOOS2gexpA2ONq42PjiqbdWM/Z6dPudDCujK0JR1J3sJa3TXAmHPjtOXImmadpuawcKhjRnblKArnPdzqG1bsHGsoXqyve1jNXdNytBWOg1rKDivyh8Uku0ueYzC3hlMQhQkDRDOEllkx+UbuyEA7KApxq3rPOq+JkRphSXDzs07JVudWlgLVDy0SI4D6AMlmXfTnYKCAQN85xWSXsb7mqPt9xMQxKihVUKoGwUAAD3DYVU23uWpJbGtJxWBes8Q98iD++pcOT5MjxI9UbgNQJmC8s0lGJFDYOR4FT5qRup9QQalGTjsRlFS3PnCoLRFdLtrieUOvzeETsrTrIyqqKNScxlbIYMxAXDN123UMk1e2phrucHa+h0jsxcrpeAW62pgKjlppMelxqVkKgAgjIOwwQeuxOkzFY7R35vJXiz/JIiUKg458qkh9eD3o0Pd09CysTkBa4XpX0jKm+FSdnzfTsR0cHhVJZ57cisw8O5+tRJJHbxy/iEQrhZUBV5E1KSi51JoHcOliQdVYpekq9KnGDeZ7u/R7Lw1vvr2GiOFpzm5LTpb6sr/F8cu8+dXWXRmht4EPL1Fo0ZZGVTl/yi9e6Cp86+iwLozw/Ga1a+pz6/E43DvpdFZxWE7ljDEu7D1/eB/fmpt6IpjHVrt/hC4TunwxuPeN6ReonD2WTfD+y17MEK20ihwGDSAIgVhkMT5YPgCfStEcLUbsZXjqUY3W/QvNp2XjggMRy7MQzyDutzB0ZCN00n2cbjr1JNfQYbDU408ljgYivOpPO9zovY/ijz2wMpBlRmikK7AsvRsfR1IUfHhrxXNqQcJuL5GiMsyuTdQJCgFAKAUAoBQFa7a8Xlh+bxwMqNNIyl2XVhEjdzpBONRIUb5GNXpWXGYh0KTqJXLqFLizUSr8bE11BJBPdNypAFbSkSnGQfaKnHSuPH0xWltFfX7nQfo+C5s1rC+S0aVvwiFMmgtzGtttC4GO6PD91WUMVWhHLCnp3P7kKlCnJ3lLyN1O2i+HEUf9HkMdseCofMffVzxmL+D6P7laoUPi8jDD2ildS0d7dyqCVJjt45AGXqp0Wp3Hl1qCxGPe0Pp+SXDwq3ZrcV4iWMJuJb9iGYw5tnTLFDnAW3XUdGrY+GajW9clB8VLL22+57T9XUvYbv8/sZ+GcSc2waA35gRC6kRsMocklSUBk8dtz5Val6QSSVrfIg3hb63+prHtO/4rD3hMzKkWWRRIzDKqGZgoyOmSM1TTrY2pJwhON1vt9iyVPDwjmlF2/e0xS9lbxpXdLe9haRi0jGazZWY/SYNJIVOBjujy2rVGhjH/yOL8f4sVcahH3My8P5uZbP5N7uAYtmhiB3YSSPMjN9fAjUqx2HdIGw2q6NCtJ/+Vp9100Q48Ir2L/PY2v/AMfXTHM5imwchefLHGCPEIkIzvv3i2K8lhKv+k1Hujr4t/YesxfvRv8APTyIu+gmad45pWaKI6TGs88sckgKt3xJgHlkDoMas53XFQk6lJOMpuTfYlbw6llOMKntKNl5mzVBqNS04gkjsseWCe04Hc1fVDfSI8cdPHepuDSuyKmm7Iydj+Bx3Jt5FuJY7u0mV7mKTMgdgWGpAx/Fo4J0sndx4EiunCMLKUTmTlO7jIzLxW/jE3EIWjkgvZuSiMMPCuowQXCN9MHAcpjoRvuSPKtRU6cpvkrkYRzyUepD9oeNiCNorZ41eBQxMj90aRtF5ySMB0yMZBJzgH5bC4Z1p8Ssm1J8lrrz7Eup2a1VQjlg1p+27WWWwtxHEkYOdCquepOB1J8SevxrnVZuc3J82aoRyxSKna2sV1Jd6+lwVaJlOGZLc6Mr+i6BvEYdfOupOdShCnl/1umu2Wuvenb5Mz0oxqTlfnt8tPNXIm87KSoyKJUYO4QFlIYZBOSAcN08MV0cBVji6qpWs380e4qc8NSdR2a8Dek+TuYKHimR2P5QSfikAHQoQGxjfOr7x49yv6OUYpRexyaHpKWdua0ZOdn/AJK2Z1a8kQxjcwxajr9HchcL5gDfzrPDDKDu3dllfGyqLLFWR1GaLatMJamBornFIa6dCRlqI3Pk/wCl0P8AfL9/Ji/wFY8b/wAvyRfQ9wttZC4UAoBQCgFAKA0eLcHhuVVZ0DhG1ruQVbBXIKkEbMR8a8cVJWaPU2tUc6+Vfg1rb2sSwwQiWaeNBI45kiKuZWK6ySR+KVSM4w586pq5aVKTS5ctC/DwlWrRg3u+8j/krvnTiUiPy2+cw5BWMRlWtyMKNO2CsjE58VHxz4CqpQcUtu2+5q9I4TgSTve/ZbYl+2/Gs38fzeMz/N4p4piGVEjklaBgpdsAkCLcDJGoZqHpLJKChKVne/X6IowmZSckrm98mvGxh7eZRDNJLNNEuQyyRudR0SA4kZSSWGxA3xjer8HODpqEXe2nR+BXiIyU3Jq1yM+V+9Yz2sCMYyge41qRrBIMYUZBwCGkyceG1Rx9TJTta9+pq9G4ZVqru7JLkbfyP8UkKTWbtrW3ETRE41cuTmDQcDvaTGe91OvfpVmErOrTu+4rx+GWHq5U9NzX7XdkRCkgEZlsHyWiQEvanrqjA3aIHfA3TwBXZcuLwcs/HoaTX1PKGIWXh1Pd8iV7Idr9o4Lt0JYKsF0COXc52VWPRJjttnDHJXyGjC4uNbR6SW6e5VWoOnruuTLzWsoI3tNfNBaXEyY1RwyOuempUJGfTIoDmkUekBRk48TuSfEk+JJySfEmuO227s7CSSsiOvuCG6ge9bDW1qwKqwBWcDInff2lRT3ce0yOPKttKk1Tb5sxVasXUS5IxdnVW7MkaXTwzAuUiVFCLCp0owVkBdWBVshh7WBitdLCUpU1m97mUVMVUU3l2LAnCRawxWsAU8Qu0ELzrqLCNfylw+okgKOnm5UD0k4qOiKrt6sqMfFGZIpWaUQxsnLgVmEcVujBQOWDhmWMaiSCdQOK4eLryqzlQW1mvny+p3KGDjDDqvvLfuX9Eks0BT5paMoiCl5pEPMVIm3I1HIaR8nrnAyfAA8rLVUuPXXtXtFPS77tNF56E1ka4dPbm+i+7NC3tpnWGF55Y4Zo5nAXRzEQFOXFzCpJOh9879071fOdKLlUjBOUWlzs3rd2v1WhGFOclGDk0mm+22llfuZvcK4XGGcFEGjCMgRRG7AApOo6I2htJx4g+QqmvXnlTTeuqd9UucX1V9Vf7l1KgszTW2m2nY+x2Ny6jHOtEHjNt7lhlJ/d+2t/oC7xmbsZR6XssNl7UT3aC31RwQeFxcQxN5GNdUsgPoyRMv8ASr6uvO587TiXeNaxyZej7ItEzxkLxKGt1GZRUR57Ana79LnH3W9vVGJd6r/eRZSVoItVUFgoBQCgFAKAUAoDgfbFpJOIXLl9ZSR40EmoiNQFwse+EHUnA3z6Vx8dV9vJK9tNj6H0ZQtSVWCWbXf+OnboRQhdu8x5ci55ckLMroT4q2xB2FZKdbhSvTb7bnQq4ZV4ZayXZbkTnZawS5a1WYc1I7VbphJ3uZcXLsDJJn2yNMh3zu+aunOUXUmnq5ZfkjgRimox5JX+bHEofmb3htdKG2NtexLjKxO2tZV0jorIp7oxs56bVZSqSz05vd3i+3p9SMoJxlHufd1Im8uJ5JWlkImkfGuRm0HI6KqhSFQDoAfPqSSc9avxnebt0XLzO9h8L6sstNJ9W3Z38Hp8zHavMrmWNmt5QNKSRuSSNzh1wFZc+Bz18K9pYh0bZHdc00eV8IsSnxI2fJp3fkv5+R3rspxFriytp39uWGJ2x01MgJx8c19AfJFf7V9jdQkltkVi+TLatgRT+ZXO0Uv53ssfawe8MmJwkazUk7TWzRfRruno9Y80RXZztPNAChElzDGdDI213akD2HU/llAwR9PG4MmRVFPGyhLh4hWfXk/39sWTw6ks1LVdOaL1w3idvdxkxOkyHKsOuPNJFO6nzVgD5iuknfVGQiR2DsugSTRnPL502jH1dOvGj8z2cbYxtUOFC97E+LO1rlW7bBvnSpbcucRJFGLXLRxWzLqOs4Ux6tJjwPbUAYGDW3DXu2o3/gzVbWs3Y8W/aFVRVTl3F22QIYH1jWDgln/2canqzY+/arqtS67ewhGNiy9meD8jXNK4lupccyXGAAOkUQ+hGvgOpO53rDJPmaEyD4h8nVtqkdJLkKxeT5ujxohZskorFNSKzE/S2z4VQ8NTlLO43ZojjK0IcOMrIonD+THai0AEc8rhZoWBVwWYCUAHcqqBlDbjCjeuHiqdf1l1ZrSN7dNNvra50sM6ToqnF6u1+uu/0Jfi5bCSICzRNq0jqykFWUeuliQPNRWChbWMtmrfPdfX6HWrU3ZTitYu9uq2a8Pqe7PicTjmI6EEbtkA7eDeIx5HpXlSjUi8skyUJ0prPFr96kl2RgNzcG5APIjVo4mPSV3I1yL5qAoUN46mxtX0vojCPDwc5rV/RHzfpPExrTUIbLzLF2tt3WGOeNDI1rMlxoGAWjUMsoGTjPLdyPUV0JyuYIqx6tu39i8YeJ5JcjISKGZ3JP0AAmNXpnb3b1U0SN3gXzuR3mucQowCxWowzRgHPMlcdZD9Ve6o8zvQG7eR5FX0mVyRH9h+698h2IuFceqvbwYPuyrD+ia8re+z2HulqqomKAUAoBQCgFAQHaTtL82lghWFppJxMVwyoqiIJkuT0HfHQH3VXUqRpxzSJQg5OyOYcQ7P3stxPLy4AJZWkAMzZUEAYOIjnpn41x8TOlWnmu18vydvB4meHp5HFPXr+GeP9FLz/hh/1ZP8ms+Wl1fgvuav8jP4F4/g2LPsfKI4llWAvFGIhKktxG5QH2ToC7emTVrrRUpOMmk3e1lv87nLUHZJpaabs9XfYyQ280EJgg5+nmOObI7geBLknz8fE+dexrxzqc7u22x46byuMbK55/0OuP52H7nqi1Pt+h1P8hU+FeL+x8PY64/nYR8HP+FLU+36D/IVPhX1LT2de+tbWK3D2zCJAisySEkLsuQHHTYfCun/AJKPwnE9UfUtvZe/ee1hllCiRl74QELqBIOnO+nIOPSuindXMrVnYwcf7MxXJEmWhnVdKzx4DgfVYHuyLnfS4I3OMHeoVKUKkcs1dHsJyg7xZR+J2EsD6rqJ0cZCXtmHPd/3mkF4vAlX1R+prmSwtfDu9B3XT938zaq1KqrVFZ9SRtO1F4IWKcm9BRuXNGyo+rHd1r+Tk3xkhk/Rqyn6TjfLVi4v9+ZCWDe8HdEN2Vj+chbaISwNoLyvKpSVQSNbrrH42Qs3tjKgtqYnZW7/AK5SdNRou/8ABzOBNSvNEhe8HThc/wCKRY7S45YUgYEc6qE0MeuHCqQT9PXk5YZ8w017j5ntVPdE3BxCr50CtVDW4tx0RrkAu7HTHGu7SSHoijz9egAJOADVcqagrskpOTsiBh4Ne3FjErLF87t76eSVGYonfExIRgrbYnQj0rl4mlxoSg3a5uw9Xg1FO17HiTs/f9BbJnzM66M+8DVj+jXJj6JnfWSsdp+moW0g7k9w/snawWyfOktnaJSzzSJGFBLFmOpxsoJOMnoK78GoxUVyPnp+1JyfMzRdoOZtZW8lyMbSfkbYeWJXHfH/AC1ejlc8SIjtpBftZu9wbUQI0Uk0EKyu7QRyK0i81ioPdBJAQZGR74Ei/wAWAoC4CgbBdgB4YA2ArwH0tRIGtcNVsERZROO8Kl+fR3ELyorRtHIY5TGVK96OTTnTJ9JSrAjcHG1alSU5K5S55VoWDsz2ll5y2t1h2cHkzqAvMKAlkkUbLJpBbK91gG2XGDTXw7pa8idOop95cazlooBQCgFAVTth22SwkSNoZJS6M4KFQBpIGDqI656jNV1KsaavIsp0pVHaJz/jfb9priGdLYDlxTR6HmxvK0R1AiM/zWPjWHE1YVo5dV8vya6WHnB30/fkYT2/m+zRD/rM3/jFY+DT6vw/JotPsPDdvZ8bRQg+9yP3inCp9v0GWXYa79urzwW2HvjlP/lFS4VLo/FfY8yz6rw/J6XtveeVt/ZSf51ecOl0fivse5J9V4fk9p2zvfK2/s5R/wCY144Uej8V9j1U6nVeH5PX+l17/wAL/ZS/51eWo9H4r7HvBqdV4fkxv20vR9m/spf86pKFF8n4r7HjpzXNeH5PfBO39/bwRwL81ZY1ChmilLHHi2JgM+4Ct/rltomX1NvmSSfKVxE+Fn/Yzf59RePt/r9SSwF/9voZF+UXiP8Awf8AYzf+4qL9I/8AX6/gl/jv+30/JDXnE5JXMhhskkbdnhiuIHb9JorlS3xzVc8fCWkoX/e4nHASXuzt+9564Pxq8t5WlEsUraSiCVJGEaMVLBcSgtkom7Fj3diMnMKeMpU75Kdr9pKeBnP3p/T8kvdds7uaOSK4js5Y3QqV5UoGT0JzMcgHwGD0wRVv+T/6/X8EP8a/i+n5Izg3E7gSJbhOcZGZYTr0lcKzBJS2S2FU9/cnTuM9exgfTCqLLOOqObi/RsqXtJ6F47OR2ttMz3NzE92SY9W6xQ+cETN3dWcat9THwAAAVasqkrsrhBRVkfbnjiWd7dwskkks7Q3EMUSl3kDxLC3ogDW5yzEKAQc1WSMN9w7iNwpaS6+ZHGY4rYB9DDcc6VhmX1VQq9etTjG5Fuxpdk1S6ndeI5lvoDq5MgHzdY84We2j9lwfGQguDt3dqjJOJ6nc6DUT0w3cKyI8bgMjqyMp6FWBBB94Jr2wNDg9qbeBIWlabljSHcAMUHshse0QuAW8cZ8ako3PLmWW6q6NMg5GhPe1ohSK3Mi7m4zWqELFEpGjw1DJf2iLuY2ed/zY1ikQH0y8igf0vKqMdJKCiWYde02dNrmGsUAoBQCgOR/LGP5Xb/8AIk//AKJWLG+6u824L3mUcLXNudI+6aXFjwUr255YculxY9olRbJJGzGoqtssSMuBUSRrypVkWVyRh0VO5CxkSoskjIGqFiSZ7EteZSWY8S3oUZJ9BgEkk9AANyfQVKNGUnZEZVVFXbN6CwncZwsI/P7z/wBVTgfFs+lXLDwXvO/d9yl4ib91W7/t+SRs+FGORJVml5iEsjYi7jFWXIBjIOzMO9nrV1Nqm7wVvEpqRdRWm7+BI9mOOSwTtaSS28kD6pSLxkgYmaV2kERVNM25dihUY1AZAO3Ro1HON2c6tTUJWRK8CntrS5f5vJE9pcycsujK5gugo0ws46xuowoJ7rAKNmFXFJc5lqcWeNFR7UcLZ9MsBCXMJLQuemfGN/ONx3SPj4VqyqpGxTfKyZ4Dx5LqBZVGlt1kjPWOVdnjb1B8fEYPjWZQLXI2pburY0iDmaFxe1ohRK3Mjbi9xkk4Hma0RppFTkQ9z2gt19q4hH/UXJ9wzvU81OO7R5aT5GrLxGaTa3hc+BlmVo419QGAeX3AAH6wqPGzaQ8XsMlveJfsDc/NLhopnL/OiCszKA3OVT+JJHsoVGUXoCHGSWGcWLoSg8173NFGonpsdKrEXigFAKAUByf5acC4sz4mK5B9QrW5H/c331kxivBd5rwcrTa7Dn3MrnZTo5hzKZRmPvMplGY+iSvMp7mPQkrzKe5jIstRcCSmj3za8yM9znkvXuU8zI85r2zPMyPuaZRmR5Z6KIzGCSbG9TUCDmTnZ6ySOIXUxAZl1Bn2EUbdAM9CRjJ6knHQVoat7Ef7ZnTv7cv6Ru/hKWX/AFeLu7fjZiY0I/MUAu3vIA99MkY+8/AZ5S91eJLVUWmjxuTTC7AZIwAdOvTqIGsr1IXOogeC1ZSV5pMrqu0GyU4bc2cqDhdlDz4NP8pmIKKgI/KaiAZJiwDDG23XbbrpLkcl9pY+yvE3eJoZzm5tm5Mx+vgZjm90iaX95YeFexR42V3j3a5xPJFBAJREQsjNJoy+kMUjGk5IDDdioycetQq+kKeGmoyNFD0fVxMHKGyNGz4msc0d1HkQXYWOUHbTMNo3YeDZzE3rp8q6TUZWqLZ/qOfqrxe6LHLdGtMaZU5Glc3YVSzsFUDJZiAAPMk9Kssoq7I3bMfZ7gvz9xPOn8jTeGNx/rD/AM86n/ZD6Kn2j3jtjPKxWI4jyx2NdKnl1e5elsI09iNE/RVV/cKzRZazSvLPNaqdWxVKFyA4lwcOpVgcHG4JBBByGUjdWBAII3BANbFUjOOWWxRlcXdELNe8SRyJpp7iPICNCYomUdPxiAKWO2SwJ67KKohhoJ6q67Cx1W9nYlIO01xa9+R2uIF3dWC81UAGWjZQNeACdLAk/W8D7XwSUXKHgKde7tI6OrZGRuDXONJ9oBQH5NaBMnuLuTnYb71z5zlmevNnbo04cOPsrZeR85KfVX7hUc8upZw6fwrwHJT6q/cKZ5dRw6fwrwHJT6q/cK8zy6jh0/hXgOSn1V+4Uzy6jh0/hXgOSn1V+4V7nl1HDp/CvAclPqr9wpnl1HDp/CvAchPqr9wpnl1HDp/CvAchPqr9wpnl1HDp/CvAchPqr9wpnl1HDp/CvAchPqr9wpnl1Y4dP4V4DkJ9VfuFeZ5dRw6fwrwHIT6q/cKZ5dRwqfwotvZbhJkijknZpEX8hG2CqINlYgDvnHTVnAxUqlRp2W/MxwpxevLkWO/vViQu+cDAAG7Mx2CqPFidgKpjFydkWSkoq7I5LVsGe7Y5TMgjViI4QozvjHMYDqzZGegAqzMvdh/ZXlfvT/o2eC8YjuU1JkEe0jbOn6Q9fA1CcHFk4TUu81bvjVxbwSKirb8ydhJdOwyEd9KvGq7krEEGWxjTsCd66dCvTyRpx35nOr0Z5pTlsWR77D2l6okRJ0FtKJQFfckwSOM9dQZf+uK2wXtLtMsnoQ/F+DSmeWSF4wspDkPqysmkKSNPtAhVOMjfPnVWL9DLE1FPNbqa8H6Xlhabglfmuwx3ltFb2bQyM0mvWAFH4yWaRi2I1H0tRyAOmB5ZrpcOnQocN7JWOa6k61Vz5t3LDY8AvnjiMs0ELlFMgEbSsGwMj8oqg5zvuKzet1LWSRZwYkpYdkbZWWSYvdSLupnIKKfNIgBGpH1tJb1rPOU5+8yyKjHYs3OFV5CdxzaZRcj+KvLtycHuuDnTsx06WGfEd7bpvvXqTPLkVftcHVgAbsVK6PZJGlTq+kAGzjbcEE4xV0cxB2NCQyaiG3XU2D3c6QNicef91baWYonYjeKSnAjQBpZcxxJ9d2Hj+aPaY+ABNXVqqpwbZXCDlI6hw+15UUceS2hFTJ6nSoGT67VwzoGxQCgPydO2D8awSjeTOvTnanHuXkYTcdNjv7q8yEuMeucPX9n+PpXmQlxUfOd6H9nr6+lMg4p9M2/Q/s8s0yDimQGvLElMV5YZxXthnFeWPcwpYZhSwzClj3MKC9y28E7SxJbosuoPEoTCozagowCukY3AGxxivZ03KV1zMkXkWVrY2Oz9z87d53GOU5SOM4ITKqeYcdXYNjPgNh4kprIklzPIXlJuXLkaPbPiob+Toc9DKR6brH7zsT6ADxpCOVZvD7k/fll5Lf7FY8QRkMOjKSrD3EbiibWxfKMZbosPYq1E12rzM0nKRnUSO0neyqg4Ynpk/HFdP0bHPN35I5PpG0IxS5l97QXomjns1Vml+btOrDGEdGzFnxyXUEYH0TW6stbLfcwQelz1wWzur2NJYYlijdQyyzspBDLkFY42LNv4MU8aslj0l7K17SCw7vqyTh7Iy2kzXCj56xAGWKpNEMYZYVJEegnfGVbA3L1idZzleZfksrRPtxx5U2k1QnymVos9emsAN0O4yNq1QVOXMqk5Lke14pnoQfdV/ARXxDzNx1EGXkRB+cwHw3qEqUY7klNvYz213czf6vbtp/nbjMEfXwUgyvtuMIFP1qyTnBbalyi+ZIjgd1pObqPX4YgxH8VMpc+P0xVXEZPKjUn4ZffUtnGOolkRifRDEwH9erYV0t0QdN9TWbs7euSD82iHg2uSY/FNEf8A3Va8Zb3UQ4F92T3Z/s3Falny0szjDzPjURnOhQNo0/NXyycnesk5ym7yZfGKirImqgeigFAfl6bg9zqP8luuv2ec/wDorJKlJybsdCnXpqKTfI8fge5+y3X6vP8AwVHhT6E/WKfXzH4Hufst3+rz/wAFOFPoPWKfXzH4Hufst1+rz/wU4U+g9Yp9fMfge5+y3f6vP/BThT6D1in18x+B7n7Ldfq8/wDBThT6D1in18x+B7n7Ldfq8/8ABThT6D1in18x+B7n7Ldfq8/8FOFPoPWKfXzH4Hufst1+rz/wU4U+g9Yp9fMfge5+y3X6vP8AwU4U+g9Yp9fMfge5+y3f6vP/AAU4U+g9Yp9fMfge5+y3X6vP/BThT6D1in18x+B7n7Ldfq8/8FOFPoPWKfXzH4Hufst1+rz/AMFODPoPWKfXzPcHDbxCSlveoWGk6YLhcj1wnhk4PUZOK9VOe1iEqtJu9/Mxjg1yP/1br9Xn8f6FHSm90SVelFWT8z7+B7n7Ldfq8/8ABXnBn0PfWKfXzN7gXCLv5zAFhu4dUscbSCCQaY5HUOSXjK4C794Y7oPhV+H4lKd1oZ8TKlVhbdnV+JdlTZslxbLLcNh0uCSGmkVtBVwAAG0FCNCAbSNgEjB2063t3nzMEoaWRJ9gYpF+cgxyRwGXVCsilCC66pdKsAVQuSRnxZ/DFV1HFy9klG9tS2VAkfCM7GgIy57N2chzJa27nfdoo29rGeq+OB91E7bB6mey4RBFjlQRR4GBoRVwPIYHTYfdQG7QCgFAKAUAoBQCgFAKAUAoBQCgFAKAUAoBQCgFAKAUAoBQCgFAKAUAoBQCgFAKAUAoBQCgFAKAUAoBQCgFAKAUAoBQCgFAKAUAoBQCgFAKAUAoBQCgFAKAUAoBQCgFAKAUB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1833968" y="1128295"/>
            <a:ext cx="5552305" cy="584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7030A0"/>
                </a:solidFill>
                <a:latin typeface="Comic Sans MS" pitchFamily="66" charset="0"/>
              </a:rPr>
              <a:t>Making a Wrong Turn </a:t>
            </a:r>
            <a:endParaRPr lang="en-GB" sz="32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/>
          <a:srcRect l="2751" t="16384" r="35825" b="26189"/>
          <a:stretch/>
        </p:blipFill>
        <p:spPr>
          <a:xfrm>
            <a:off x="219683" y="1988840"/>
            <a:ext cx="4246713" cy="223224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/>
          <a:srcRect l="3538" t="17784" r="35825" b="27590"/>
          <a:stretch/>
        </p:blipFill>
        <p:spPr>
          <a:xfrm>
            <a:off x="4572000" y="2009670"/>
            <a:ext cx="4369905" cy="22133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print"/>
          <a:srcRect l="2750" t="16384" r="35039" b="27590"/>
          <a:stretch/>
        </p:blipFill>
        <p:spPr>
          <a:xfrm>
            <a:off x="2334669" y="4308934"/>
            <a:ext cx="4762693" cy="241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936889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16016" y="185163"/>
            <a:ext cx="4191842" cy="584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7030A0"/>
                </a:solidFill>
                <a:latin typeface="Comic Sans MS" pitchFamily="66" charset="0"/>
              </a:rPr>
              <a:t>Going on a Journey </a:t>
            </a:r>
            <a:endParaRPr lang="en-GB" sz="32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6" name="AutoShape 10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2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2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1" descr="data:image/jpeg;base64,/9j/4AAQSkZJRgABAQAAAQABAAD/2wCEAAkGBxQTEhUUExQVFBUXGBYXGBcWGRgXGBcWFxgYHRwYGBwdHiggGB4lHhgWIjIiJSkrLi8uFyEzODQtNygvLisBCgoKDg0OGxAQGy8kHyYsLCwsNCw0LjQsLC0sLCwsLC8sLDQsLCwsLCwsLCwsLCwsLCwsLCwsLCwsLCwsLCwsLP/AABEIAMgA+wMBEQACEQEDEQH/xAAcAAEAAgMBAQEAAAAAAAAAAAAABQYDBAcCAQj/xABNEAACAQMCAwUDBgkICQQDAAABAgMABBESIQUTMQYiQVFhMnGBBxRCUlSRFSMzYnKUobHSJFOCkpPB0dMWNENjZHODssPC1OHwF0Sz/8QAGgEBAAMBAQEAAAAAAAAAAAAAAAIDBAUBBv/EADYRAAIBAgQDBAoCAgIDAAAAAAABAgMRBBIhMRNBUWFxkbEFFCIyUoGh0eHwwfEVQjNiIyRy/9oADAMBAAIRAxEAPwDuNAKAUAoBQCgFAKAUAoBQCgFAKAUAoBQCgFAKAUAoBQCgFAKAUAoBQCgFAKAUAoBQCgFAKAUAoBQCgFAKAUAoBQCgFAKAUAoBQCgFAKAUAoBQCgFAKAUAoBQCgFAKAUAoBQCgFAKAUAoBQCgFAKApHyldufmCCOEK1zIMqG3WNMkcxx47ghR4kHwBqE5qKuyynTc3ZHFn7UXxk5pvLnXnORIwXP8Ayx+Lx6acelZeNO5u9Xp2tY7l2L7bRXVk08zLG8C/ykdApAzzAPqMASOviNyDWuMlJXRgnBwlZnNeN/K1eSyarbTbRA5VWVZHcA/7UkYXIxlUwR9Y9aplXs9DTDC3XtM6j8n/AGtXiNvrICTRnTMgzgN4Mud9LDceW4ySKujJSV0ZZwcJWZZ6kRFAKA+ZoD7QCgFAKAUAoBQCgFAKAUAoBQCgFAKAUAoBQCgFAKA+McDJoD8tcf4s13czXLZ/GuWUH6MY2jX4IFHvyfGsNWWaR1aFLLBGhiq7l+U+LcOCyKzKrqBIoJAcBgyBh0OCM+nxNWRk1F9pROCc12CqywnuxXaZ+H3SzDvRthJk+tHnqPzl3I+I+lV1KeV2exnr0s6ut0fpCwvY5o1licPG4DKynIINbDnGdmwMnYDxoCn8U7VtJ3bUhUO3PIznP8yrbH0dgQfAMDmuRjfSsKLyU/al9F9zdh8FKp7U9F9Ss31ishDuzmYbpPqJmjPnG53X9Ed09CME1xF6RxPEzuXy5eH6zp+pUnHLb7+Jf+yvFTcW4Z8CVCY5QNhzE6sBvgMCrgZ2DivraFVVqaqLmcKrTdObg+RMVaVigFAKAUAoBQCgFAKAUAoBQCgFAKAUAoBQCgFAQ/bK5MdhduNytvMRsSM8tsZA8M9fSjPYq7SPzOqYrlXPocpt8M4XLcEiJRpBwzscID5DYlj6D4kVKySvIplVSdoq/kR5j0s4JBId1yOh0Erke/Tn41OXQhB5k5Pn/R4Rs/eR9xI/urxqx4nc9V4ekz2X7UXNg5a3caWOXibeNz5kfRbH0hvsM5AxVsKrjpyKKtCM9eZ0rifbiHiEIC6o4Y0Ml2jAg5AOmInGJIzh2OOulAdiy1R6RxUowjCl703ZFeFoLO5VNo6kbwy6jm/GtJG74DhFZWEKt06HrjOX8TkDavn61OdL2Emltf4n9ui8dTq0XGftNpvy/epml4rCDgyxA+RdQf31CNCp8L8GalUpreS8UWr5NJg4uyhBXnKCQQQZBDHqx/R5Y+Hvr6f0XCUcOlLq7dxwPSMoyrvL0Rda6BhFAKAUAoBQCgFAKAUAoBQCgFAKAUAoBQCgFAKA0eOWHzi2ngzjmxSR58taFc/toE7an5o4fw15phAwKMCwm8CgjbS6+jau78c+Fc3LkbvyO3OspQWXn9Fz+x0e2gVFVEUKqgAAdABVLbbuyCSSsjlb9W/Sf79Rq+W5OmvYRhi9kfH99HuRS0PVeAUBKdmHQXKCUjlv3SGOFZh3o9Wdmww2B8WqjFKfBeTdePR2+Qio8RZtv21/mXftFCrKjlUZonUrqXWO8QrDHjsxwPMKfCuPhJSTcU2k072du397LnQxFJZVKyumt/D97T7ZzsdsD3aHj29A2QfgaTglr/KZbTb2t9GvubtrFoJaMtExOSYmMZY4xltOA/8ASz0r2njK1L3ZPzXgQq4WjU96KJuy7X3FuBz8XEQxqkwEmVdsuQBolxuTgJsNsnY9jCelVVkoVFZvpt+PqcfE+jnTi5wd0uu50KuwcwUAoBQCgFAKAUAoBQCgFAKAUAoBQCgFAKAUBA8Y7ZWVtkSXCNJ4RRnmTMfALGmWOfdjzIrxu256lfRHOw3OuJ7sxLE0xUaV0khEyF5hXZpDkk9cbLvpzXPxFXO7LY6GHpZFd7mes5oOZ8Vg0TzJ5SMfg/fH7HFXy1s+z8E6Pu26N/f+SMzgY8mwfcTt+wipb+BB6K3b++ZkNRPWhQ8N7gNostwisAVxIWBGRp5bD97LVVeo6dNyjvpbxR7GCnNRe2vkyztxIyxQkpII/wAU8zsrJp04Ydd2GsLlhkBcnNc9UVCcrNX1UV9PLZbtmzj56cLpqOjk2rWtr89d2tEiwxb7+dYJaHQb0N2JKpkyiTMXE4iYZAASSjAAdSSCAB8SKuwb/wDYp/8A0vMzYmX/AIZ9z8jrFfbHzIoBQCgFAKAUAoBQCgFAKAUAoBQCgFAKA1uJX6QRPLKdKIpZjgnYeQG5J6ADck4rxu2rPUm3ZHFO1XEbjiEkcczvFHJrbkI5VUgTGVfScSyMWQEtkDLaR4nnSxreZx2Wi7WzsL0aoqKn7z1fYly+qNm14Nbpp0wRDSQQdC5BHQ5xnPrVKqze7JSowjska9n2ejikR42dQgk7mcqzSHJZvM9B8B5VZKs5JplEaKUk0S+qqbmhQKV2ztCsyy/QkAQ+ki5xn9Jf+z1q2DUo93kexWSdns/P8ryKxcLg/pYx+kpyB8R+6rIvT95nlSNn3+a+/wDBkG4yOh3rw9tdXR5IoQaJPgx0JdTE6dEJjVj01zEY2x1BVf61UVvalTh1lf5L+xF5VOfSNvnL+i2xcetcDEyAAADJ07fHpXMlha9/dZ1Y4uglZSJDhiwneF1IO+I3BU58dIJG/mBVFZ1FpNP5rXxIJ0t6b8Hp4bE0i1ibIyZ9jgMs8EK9WkSRvSGBldyfQkJH75RXT9EUHUxClbSOvz5ff5GDHVctLLzZ0uvrTiCgFAKAUAoBQCgFAKAUAoBQCgFAKAUAoCp/KZIRaKvg88IPXorax+1BWfFtqjK3Q2YCKeJgn18tTmvEDy2jmI7qalcgElY3xlsDwDImfIZPhXGoLMnHr5o+ixclFqfS6fc/ykS8LggEEEEZBG4I8wfGroqxgm09UfXavJM9hAjeG8Q5utxgx69MbD6Sqqgt6jXrAPkKrrexZc+f73GnDR4ibW19O39dzJe26zI0bjKsN/MeIIPgQcEH0qEKri7ovqYZSjZlE41wp4AeYC8XhKoz0+uBujevT1HSt9OSnrDfp+7nOq3ppxq7df3Zk5wPsaOWDcM5YjOhSFCZ3wSN2I9+KlOor+yjNFTS1ZodpOAG3HMQtJGSARjLqzHujb2gThemckdc5CLUuzyDm476r6mtxZeTHHbfTB50+P51h3Yz56V/cpqii+JKVXl7se5bv5v+Sb0Sh833vZfJfwRea0C58KDrgZ91Lsi4p7o27biU8ZzHNKvoHYr/AFSSv7KrnSpz96Kfy/nc9Sa2bR0P5I+1TfO+RMqySXGrE5yJPxaMwjIA06MK5AXSASdiTmteFUIRyQjZGLFU5e+3c7VWoyCgFAKAUAoBQCgFAKAUAoBQCgFAKAUAoCu/KBbF7CUjOY9E2wySIXWRgB6qrDbzqurDPBx6otoVOHUjPoygRYIBByDuCOhB8RXEjCx9DUrZtjVPCEBJjLxE7nlMVUnzKHKZ9cZrTndtde8wuCvpp3GGbhCsMSvLKPqu3dPvVQob3HNVTqte6kjVRoRl7zbNgKBgDYDYAeArDJ3Z2IJJaGK0n1oGxgnORnOCDgj4EEUlHK7CEs8bmS5gWSN0fZWVlY9MAjBPpV9GTUk0YsVBSi0yPtX+cFUa6idVGWW3cq8hHQsVbKr44U9fHG1b/cV1F/Pkcd+27OS+XM2OPx8uymAZu5GxUsdTBl7y7nckEDBO+wqMPamr8xNWg7HPWySSSWYklmO5ZjuSfU1NbaFuXKYnI6Hofu91ersIO2zPhQjofgdx/iK9unueZWtgsvg3dP7D7j/9NHHoeqXJ6F6+SDhxl4lG+DiBJJCR0yymNVPv5jEfoHyNW4datlOMaUEu0/QFaznCgFAKAUAoBQCgFAKAUAoBQCgFAKAUAoAaA5zxvshLbMXtE5sBOTAMB4c5J5OSA8f+72I+iSMKM1bDqWq3NVHEOKyvYrlnxmCX2JUJ8VyFYe9Thh8RWKVOUd0bIVIvZi74jCntyxrnYDUMk+QHUn3VVKlKWyNdOvCG7NBriSXaJWjU/wC1kUqcfmRnvE+rADfO/SqXTjDWWvYv5f2Nsa86itBWXV/wvvZd5nteHIns6h595u8fFm3wzHxPU1W5SluXRjCHu+e/f2mp2j3EUZ9hyxYfW0AEIfQk5I8dHlmrY3hByW/lf9+pnlarVjCW2r77cv5+RG3UCsu/dK7qw2ZCOjKfAiqaVSUJXj/Zqr0YVIOMv67URV/2iluoY1ZQi4VnwcmRxj4KuoZxv4V1mowbtufP04SqJSltv3kWxyMj3j19K8Wm5ZJ3V0fBgjzB8/76apkdGjHnT13Xz8R7/T1qXvd5H3d9jPozsdxUL2LlG+jO5/IhwwRWBk04aaVzqOclEOhRkncAh8YwO97yd1L3UzlYj/kaXI6FVhQKAUAoBQCgFAKAUAoBQCgFAKAUB8ZsDJ2AoCocV7cKGKWiicg4aUtiFSOoVhkysPJdgQQWBGKpqVow7y2nRlPbYrN12ymZtJuu8NmjtowcHY74V3Xp9YdTVDrVHsrfvaaFRpLRu/72HmLtTdqcxyTP+bLErIenXOh/DwYDfoaRrzW7QlQg17KZaOE9vYmjU3MctvJ0ZQjyrnIGQ0anY9d8Y8a0KtB8zO6M1yOcz8iS4kt1nVjFI7J3EbmRSd9QBIpJ0BtBxg5Qk9azVU4yclqmaaTUoqL0aJO0slQbKoPiVRUJ/qissm5GuCURAWlk5VvG08gOGCY0x+srnux7b4PePgDXsMLKfcTnjY09N2TydibwqCZLZG8VxJIPdr7v36fga0LAR6mZ+k5vkV3iPD8t83u4eXJjWo1ZDAbcyGRcE4zjwYZGQMjNU6MqXd+7k44iNbsf7szUfs/BjL63Ub6Wc6TjzAxqHociq4pRd4pJltSpOcbTk2jn0PsrtjYHA8M+FWy95lkFaCXYjFD092R9xI/uqT3KorSx5Aw3o3/d/wDI/ca93RG1pd5mC1G5aokx2K7PG9uhbc1Ihp16m3crk5SMdGbAJGTsATg6TV1OmqmrM1as6Psr5dn7yP0pw+zSGJIoxpSNVRR5KowPfWw5ZsUAoBQCgFAKAUAoDnPbThl4kst01wz2o0aY47ie2eJTpUgLENMpLHOWYVmxMarjenK1uxO5dRcE7Tjc0+DQXj3fLtpLlEglhaaSe5eaN42GpkVJC7EkEjbTg752rPgJ16sVUnJNdLaluKjTg8sY2Z1KuiZBQHIZbCWCZYLwXLvK0gjuOfI6ShcsBkOOS2gexpA2ONq42PjiqbdWM/Z6dPudDCujK0JR1J3sJa3TXAmHPjtOXImmadpuawcKhjRnblKArnPdzqG1bsHGsoXqyve1jNXdNytBWOg1rKDivyh8Uku0ueYzC3hlMQhQkDRDOEllkx+UbuyEA7KApxq3rPOq+JkRphSXDzs07JVudWlgLVDy0SI4D6AMlmXfTnYKCAQN85xWSXsb7mqPt9xMQxKihVUKoGwUAAD3DYVU23uWpJbGtJxWBes8Q98iD++pcOT5MjxI9UbgNQJmC8s0lGJFDYOR4FT5qRup9QQalGTjsRlFS3PnCoLRFdLtrieUOvzeETsrTrIyqqKNScxlbIYMxAXDN123UMk1e2phrucHa+h0jsxcrpeAW62pgKjlppMelxqVkKgAgjIOwwQeuxOkzFY7R35vJXiz/JIiUKg458qkh9eD3o0Pd09CysTkBa4XpX0jKm+FSdnzfTsR0cHhVJZ57cisw8O5+tRJJHbxy/iEQrhZUBV5E1KSi51JoHcOliQdVYpekq9KnGDeZ7u/R7Lw1vvr2GiOFpzm5LTpb6sr/F8cu8+dXWXRmht4EPL1Fo0ZZGVTl/yi9e6Cp86+iwLozw/Ga1a+pz6/E43DvpdFZxWE7ljDEu7D1/eB/fmpt6IpjHVrt/hC4TunwxuPeN6ReonD2WTfD+y17MEK20ihwGDSAIgVhkMT5YPgCfStEcLUbsZXjqUY3W/QvNp2XjggMRy7MQzyDutzB0ZCN00n2cbjr1JNfQYbDU408ljgYivOpPO9zovY/ijz2wMpBlRmikK7AsvRsfR1IUfHhrxXNqQcJuL5GiMsyuTdQJCgFAKAUAoBQFa7a8Xlh+bxwMqNNIyl2XVhEjdzpBONRIUb5GNXpWXGYh0KTqJXLqFLizUSr8bE11BJBPdNypAFbSkSnGQfaKnHSuPH0xWltFfX7nQfo+C5s1rC+S0aVvwiFMmgtzGtttC4GO6PD91WUMVWhHLCnp3P7kKlCnJ3lLyN1O2i+HEUf9HkMdseCofMffVzxmL+D6P7laoUPi8jDD2ildS0d7dyqCVJjt45AGXqp0Wp3Hl1qCxGPe0Pp+SXDwq3ZrcV4iWMJuJb9iGYw5tnTLFDnAW3XUdGrY+GajW9clB8VLL22+57T9XUvYbv8/sZ+GcSc2waA35gRC6kRsMocklSUBk8dtz5Val6QSSVrfIg3hb63+prHtO/4rD3hMzKkWWRRIzDKqGZgoyOmSM1TTrY2pJwhON1vt9iyVPDwjmlF2/e0xS9lbxpXdLe9haRi0jGazZWY/SYNJIVOBjujy2rVGhjH/yOL8f4sVcahH3My8P5uZbP5N7uAYtmhiB3YSSPMjN9fAjUqx2HdIGw2q6NCtJ/+Vp9100Q48Ir2L/PY2v/AMfXTHM5imwchefLHGCPEIkIzvv3i2K8lhKv+k1Hujr4t/YesxfvRv8APTyIu+gmad45pWaKI6TGs88sckgKt3xJgHlkDoMas53XFQk6lJOMpuTfYlbw6llOMKntKNl5mzVBqNS04gkjsseWCe04Hc1fVDfSI8cdPHepuDSuyKmm7Iydj+Bx3Jt5FuJY7u0mV7mKTMgdgWGpAx/Fo4J0sndx4EiunCMLKUTmTlO7jIzLxW/jE3EIWjkgvZuSiMMPCuowQXCN9MHAcpjoRvuSPKtRU6cpvkrkYRzyUepD9oeNiCNorZ41eBQxMj90aRtF5ySMB0yMZBJzgH5bC4Z1p8Ssm1J8lrrz7Eup2a1VQjlg1p+27WWWwtxHEkYOdCquepOB1J8SevxrnVZuc3J82aoRyxSKna2sV1Jd6+lwVaJlOGZLc6Mr+i6BvEYdfOupOdShCnl/1umu2Wuvenb5Mz0oxqTlfnt8tPNXIm87KSoyKJUYO4QFlIYZBOSAcN08MV0cBVji6qpWs380e4qc8NSdR2a8Dek+TuYKHimR2P5QSfikAHQoQGxjfOr7x49yv6OUYpRexyaHpKWdua0ZOdn/AJK2Z1a8kQxjcwxajr9HchcL5gDfzrPDDKDu3dllfGyqLLFWR1GaLatMJamBornFIa6dCRlqI3Pk/wCl0P8AfL9/Ji/wFY8b/wAvyRfQ9wttZC4UAoBQCgFAKA0eLcHhuVVZ0DhG1ruQVbBXIKkEbMR8a8cVJWaPU2tUc6+Vfg1rb2sSwwQiWaeNBI45kiKuZWK6ySR+KVSM4w586pq5aVKTS5ctC/DwlWrRg3u+8j/krvnTiUiPy2+cw5BWMRlWtyMKNO2CsjE58VHxz4CqpQcUtu2+5q9I4TgSTve/ZbYl+2/Gs38fzeMz/N4p4piGVEjklaBgpdsAkCLcDJGoZqHpLJKChKVne/X6IowmZSckrm98mvGxh7eZRDNJLNNEuQyyRudR0SA4kZSSWGxA3xjer8HODpqEXe2nR+BXiIyU3Jq1yM+V+9Yz2sCMYyge41qRrBIMYUZBwCGkyceG1Rx9TJTta9+pq9G4ZVqru7JLkbfyP8UkKTWbtrW3ETRE41cuTmDQcDvaTGe91OvfpVmErOrTu+4rx+GWHq5U9NzX7XdkRCkgEZlsHyWiQEvanrqjA3aIHfA3TwBXZcuLwcs/HoaTX1PKGIWXh1Pd8iV7Idr9o4Lt0JYKsF0COXc52VWPRJjttnDHJXyGjC4uNbR6SW6e5VWoOnruuTLzWsoI3tNfNBaXEyY1RwyOuempUJGfTIoDmkUekBRk48TuSfEk+JJySfEmuO227s7CSSsiOvuCG6ge9bDW1qwKqwBWcDInff2lRT3ce0yOPKttKk1Tb5sxVasXUS5IxdnVW7MkaXTwzAuUiVFCLCp0owVkBdWBVshh7WBitdLCUpU1m97mUVMVUU3l2LAnCRawxWsAU8Qu0ELzrqLCNfylw+okgKOnm5UD0k4qOiKrt6sqMfFGZIpWaUQxsnLgVmEcVujBQOWDhmWMaiSCdQOK4eLryqzlQW1mvny+p3KGDjDDqvvLfuX9Eks0BT5paMoiCl5pEPMVIm3I1HIaR8nrnAyfAA8rLVUuPXXtXtFPS77tNF56E1ka4dPbm+i+7NC3tpnWGF55Y4Zo5nAXRzEQFOXFzCpJOh9879071fOdKLlUjBOUWlzs3rd2v1WhGFOclGDk0mm+22llfuZvcK4XGGcFEGjCMgRRG7AApOo6I2htJx4g+QqmvXnlTTeuqd9UucX1V9Vf7l1KgszTW2m2nY+x2Ny6jHOtEHjNt7lhlJ/d+2t/oC7xmbsZR6XssNl7UT3aC31RwQeFxcQxN5GNdUsgPoyRMv8ASr6uvO587TiXeNaxyZej7ItEzxkLxKGt1GZRUR57Ana79LnH3W9vVGJd6r/eRZSVoItVUFgoBQCgFAKAUAoDgfbFpJOIXLl9ZSR40EmoiNQFwse+EHUnA3z6Vx8dV9vJK9tNj6H0ZQtSVWCWbXf+OnboRQhdu8x5ci55ckLMroT4q2xB2FZKdbhSvTb7bnQq4ZV4ZayXZbkTnZawS5a1WYc1I7VbphJ3uZcXLsDJJn2yNMh3zu+aunOUXUmnq5ZfkjgRimox5JX+bHEofmb3htdKG2NtexLjKxO2tZV0jorIp7oxs56bVZSqSz05vd3i+3p9SMoJxlHufd1Im8uJ5JWlkImkfGuRm0HI6KqhSFQDoAfPqSSc9avxnebt0XLzO9h8L6sstNJ9W3Z38Hp8zHavMrmWNmt5QNKSRuSSNzh1wFZc+Bz18K9pYh0bZHdc00eV8IsSnxI2fJp3fkv5+R3rspxFriytp39uWGJ2x01MgJx8c19AfJFf7V9jdQkltkVi+TLatgRT+ZXO0Uv53ssfawe8MmJwkazUk7TWzRfRruno9Y80RXZztPNAChElzDGdDI213akD2HU/llAwR9PG4MmRVFPGyhLh4hWfXk/39sWTw6ks1LVdOaL1w3idvdxkxOkyHKsOuPNJFO6nzVgD5iuknfVGQiR2DsugSTRnPL502jH1dOvGj8z2cbYxtUOFC97E+LO1rlW7bBvnSpbcucRJFGLXLRxWzLqOs4Ux6tJjwPbUAYGDW3DXu2o3/gzVbWs3Y8W/aFVRVTl3F22QIYH1jWDgln/2canqzY+/arqtS67ewhGNiy9meD8jXNK4lupccyXGAAOkUQ+hGvgOpO53rDJPmaEyD4h8nVtqkdJLkKxeT5ujxohZskorFNSKzE/S2z4VQ8NTlLO43ZojjK0IcOMrIonD+THai0AEc8rhZoWBVwWYCUAHcqqBlDbjCjeuHiqdf1l1ZrSN7dNNvra50sM6ToqnF6u1+uu/0Jfi5bCSICzRNq0jqykFWUeuliQPNRWChbWMtmrfPdfX6HWrU3ZTitYu9uq2a8Pqe7PicTjmI6EEbtkA7eDeIx5HpXlSjUi8skyUJ0prPFr96kl2RgNzcG5APIjVo4mPSV3I1yL5qAoUN46mxtX0vojCPDwc5rV/RHzfpPExrTUIbLzLF2tt3WGOeNDI1rMlxoGAWjUMsoGTjPLdyPUV0JyuYIqx6tu39i8YeJ5JcjISKGZ3JP0AAmNXpnb3b1U0SN3gXzuR3mucQowCxWowzRgHPMlcdZD9Ve6o8zvQG7eR5FX0mVyRH9h+698h2IuFceqvbwYPuyrD+ia8re+z2HulqqomKAUAoBQCgFAQHaTtL82lghWFppJxMVwyoqiIJkuT0HfHQH3VXUqRpxzSJQg5OyOYcQ7P3stxPLy4AJZWkAMzZUEAYOIjnpn41x8TOlWnmu18vydvB4meHp5HFPXr+GeP9FLz/hh/1ZP8ms+Wl1fgvuav8jP4F4/g2LPsfKI4llWAvFGIhKktxG5QH2ToC7emTVrrRUpOMmk3e1lv87nLUHZJpaabs9XfYyQ280EJgg5+nmOObI7geBLknz8fE+dexrxzqc7u22x46byuMbK55/0OuP52H7nqi1Pt+h1P8hU+FeL+x8PY64/nYR8HP+FLU+36D/IVPhX1LT2de+tbWK3D2zCJAisySEkLsuQHHTYfCun/AJKPwnE9UfUtvZe/ee1hllCiRl74QELqBIOnO+nIOPSuindXMrVnYwcf7MxXJEmWhnVdKzx4DgfVYHuyLnfS4I3OMHeoVKUKkcs1dHsJyg7xZR+J2EsD6rqJ0cZCXtmHPd/3mkF4vAlX1R+prmSwtfDu9B3XT938zaq1KqrVFZ9SRtO1F4IWKcm9BRuXNGyo+rHd1r+Tk3xkhk/Rqyn6TjfLVi4v9+ZCWDe8HdEN2Vj+chbaISwNoLyvKpSVQSNbrrH42Qs3tjKgtqYnZW7/AK5SdNRou/8ABzOBNSvNEhe8HThc/wCKRY7S45YUgYEc6qE0MeuHCqQT9PXk5YZ8w017j5ntVPdE3BxCr50CtVDW4tx0RrkAu7HTHGu7SSHoijz9egAJOADVcqagrskpOTsiBh4Ne3FjErLF87t76eSVGYonfExIRgrbYnQj0rl4mlxoSg3a5uw9Xg1FO17HiTs/f9BbJnzM66M+8DVj+jXJj6JnfWSsdp+moW0g7k9w/snawWyfOktnaJSzzSJGFBLFmOpxsoJOMnoK78GoxUVyPnp+1JyfMzRdoOZtZW8lyMbSfkbYeWJXHfH/AC1ejlc8SIjtpBftZu9wbUQI0Uk0EKyu7QRyK0i81ioPdBJAQZGR74Ei/wAWAoC4CgbBdgB4YA2ArwH0tRIGtcNVsERZROO8Kl+fR3ELyorRtHIY5TGVK96OTTnTJ9JSrAjcHG1alSU5K5S55VoWDsz2ll5y2t1h2cHkzqAvMKAlkkUbLJpBbK91gG2XGDTXw7pa8idOop95cazlooBQCgFAVTth22SwkSNoZJS6M4KFQBpIGDqI656jNV1KsaavIsp0pVHaJz/jfb9priGdLYDlxTR6HmxvK0R1AiM/zWPjWHE1YVo5dV8vya6WHnB30/fkYT2/m+zRD/rM3/jFY+DT6vw/JotPsPDdvZ8bRQg+9yP3inCp9v0GWXYa79urzwW2HvjlP/lFS4VLo/FfY8yz6rw/J6XtveeVt/ZSf51ecOl0fivse5J9V4fk9p2zvfK2/s5R/wCY144Uej8V9j1U6nVeH5PX+l17/wAL/ZS/51eWo9H4r7HvBqdV4fkxv20vR9m/spf86pKFF8n4r7HjpzXNeH5PfBO39/bwRwL81ZY1ChmilLHHi2JgM+4Ct/rltomX1NvmSSfKVxE+Fn/Yzf59RePt/r9SSwF/9voZF+UXiP8Awf8AYzf+4qL9I/8AX6/gl/jv+30/JDXnE5JXMhhskkbdnhiuIHb9JorlS3xzVc8fCWkoX/e4nHASXuzt+9564Pxq8t5WlEsUraSiCVJGEaMVLBcSgtkom7Fj3diMnMKeMpU75Kdr9pKeBnP3p/T8kvdds7uaOSK4js5Y3QqV5UoGT0JzMcgHwGD0wRVv+T/6/X8EP8a/i+n5Izg3E7gSJbhOcZGZYTr0lcKzBJS2S2FU9/cnTuM9exgfTCqLLOOqObi/RsqXtJ6F47OR2ttMz3NzE92SY9W6xQ+cETN3dWcat9THwAAAVasqkrsrhBRVkfbnjiWd7dwskkks7Q3EMUSl3kDxLC3ogDW5yzEKAQc1WSMN9w7iNwpaS6+ZHGY4rYB9DDcc6VhmX1VQq9etTjG5Fuxpdk1S6ndeI5lvoDq5MgHzdY84We2j9lwfGQguDt3dqjJOJ6nc6DUT0w3cKyI8bgMjqyMp6FWBBB94Jr2wNDg9qbeBIWlabljSHcAMUHshse0QuAW8cZ8ako3PLmWW6q6NMg5GhPe1ohSK3Mi7m4zWqELFEpGjw1DJf2iLuY2ed/zY1ikQH0y8igf0vKqMdJKCiWYde02dNrmGsUAoBQCgOR/LGP5Xb/8AIk//AKJWLG+6u824L3mUcLXNudI+6aXFjwUr255YculxY9olRbJJGzGoqtssSMuBUSRrypVkWVyRh0VO5CxkSoskjIGqFiSZ7EteZSWY8S3oUZJ9BgEkk9AANyfQVKNGUnZEZVVFXbN6CwncZwsI/P7z/wBVTgfFs+lXLDwXvO/d9yl4ib91W7/t+SRs+FGORJVml5iEsjYi7jFWXIBjIOzMO9nrV1Nqm7wVvEpqRdRWm7+BI9mOOSwTtaSS28kD6pSLxkgYmaV2kERVNM25dihUY1AZAO3Ro1HON2c6tTUJWRK8CntrS5f5vJE9pcycsujK5gugo0ws46xuowoJ7rAKNmFXFJc5lqcWeNFR7UcLZ9MsBCXMJLQuemfGN/ONx3SPj4VqyqpGxTfKyZ4Dx5LqBZVGlt1kjPWOVdnjb1B8fEYPjWZQLXI2pburY0iDmaFxe1ohRK3Mjbi9xkk4Hma0RppFTkQ9z2gt19q4hH/UXJ9wzvU81OO7R5aT5GrLxGaTa3hc+BlmVo419QGAeX3AAH6wqPGzaQ8XsMlveJfsDc/NLhopnL/OiCszKA3OVT+JJHsoVGUXoCHGSWGcWLoSg8173NFGonpsdKrEXigFAKAUByf5acC4sz4mK5B9QrW5H/c331kxivBd5rwcrTa7Dn3MrnZTo5hzKZRmPvMplGY+iSvMp7mPQkrzKe5jIstRcCSmj3za8yM9znkvXuU8zI85r2zPMyPuaZRmR5Z6KIzGCSbG9TUCDmTnZ6ySOIXUxAZl1Bn2EUbdAM9CRjJ6knHQVoat7Ef7ZnTv7cv6Ru/hKWX/AFeLu7fjZiY0I/MUAu3vIA99MkY+8/AZ5S91eJLVUWmjxuTTC7AZIwAdOvTqIGsr1IXOogeC1ZSV5pMrqu0GyU4bc2cqDhdlDz4NP8pmIKKgI/KaiAZJiwDDG23XbbrpLkcl9pY+yvE3eJoZzm5tm5Mx+vgZjm90iaX95YeFexR42V3j3a5xPJFBAJREQsjNJoy+kMUjGk5IDDdioycetQq+kKeGmoyNFD0fVxMHKGyNGz4msc0d1HkQXYWOUHbTMNo3YeDZzE3rp8q6TUZWqLZ/qOfqrxe6LHLdGtMaZU5Glc3YVSzsFUDJZiAAPMk9Kssoq7I3bMfZ7gvz9xPOn8jTeGNx/rD/AM86n/ZD6Kn2j3jtjPKxWI4jyx2NdKnl1e5elsI09iNE/RVV/cKzRZazSvLPNaqdWxVKFyA4lwcOpVgcHG4JBBByGUjdWBAII3BANbFUjOOWWxRlcXdELNe8SRyJpp7iPICNCYomUdPxiAKWO2SwJ67KKohhoJ6q67Cx1W9nYlIO01xa9+R2uIF3dWC81UAGWjZQNeACdLAk/W8D7XwSUXKHgKde7tI6OrZGRuDXONJ9oBQH5NaBMnuLuTnYb71z5zlmevNnbo04cOPsrZeR85KfVX7hUc8upZw6fwrwHJT6q/cKZ5dRw6fwrwHJT6q/cK8zy6jh0/hXgOSn1V+4Uzy6jh0/hXgOSn1V+4V7nl1HDp/CvAclPqr9wpnl1HDp/CvAchPqr9wpnl1HDp/CvAchPqr9wpnl1HDp/CvAchPqr9wpnl1HDp/CvAchPqr9wpnl1Y4dP4V4DkJ9VfuFeZ5dRw6fwrwHIT6q/cKZ5dRwqfwotvZbhJkijknZpEX8hG2CqINlYgDvnHTVnAxUqlRp2W/MxwpxevLkWO/vViQu+cDAAG7Mx2CqPFidgKpjFydkWSkoq7I5LVsGe7Y5TMgjViI4QozvjHMYDqzZGegAqzMvdh/ZXlfvT/o2eC8YjuU1JkEe0jbOn6Q9fA1CcHFk4TUu81bvjVxbwSKirb8ydhJdOwyEd9KvGq7krEEGWxjTsCd66dCvTyRpx35nOr0Z5pTlsWR77D2l6okRJ0FtKJQFfckwSOM9dQZf+uK2wXtLtMsnoQ/F+DSmeWSF4wspDkPqysmkKSNPtAhVOMjfPnVWL9DLE1FPNbqa8H6Xlhabglfmuwx3ltFb2bQyM0mvWAFH4yWaRi2I1H0tRyAOmB5ZrpcOnQocN7JWOa6k61Vz5t3LDY8AvnjiMs0ELlFMgEbSsGwMj8oqg5zvuKzet1LWSRZwYkpYdkbZWWSYvdSLupnIKKfNIgBGpH1tJb1rPOU5+8yyKjHYs3OFV5CdxzaZRcj+KvLtycHuuDnTsx06WGfEd7bpvvXqTPLkVftcHVgAbsVK6PZJGlTq+kAGzjbcEE4xV0cxB2NCQyaiG3XU2D3c6QNicef91baWYonYjeKSnAjQBpZcxxJ9d2Hj+aPaY+ABNXVqqpwbZXCDlI6hw+15UUceS2hFTJ6nSoGT67VwzoGxQCgPydO2D8awSjeTOvTnanHuXkYTcdNjv7q8yEuMeucPX9n+PpXmQlxUfOd6H9nr6+lMg4p9M2/Q/s8s0yDimQGvLElMV5YZxXthnFeWPcwpYZhSwzClj3MKC9y28E7SxJbosuoPEoTCozagowCukY3AGxxivZ03KV1zMkXkWVrY2Oz9z87d53GOU5SOM4ITKqeYcdXYNjPgNh4kprIklzPIXlJuXLkaPbPiob+Toc9DKR6brH7zsT6ADxpCOVZvD7k/fll5Lf7FY8QRkMOjKSrD3EbiibWxfKMZbosPYq1E12rzM0nKRnUSO0neyqg4Ynpk/HFdP0bHPN35I5PpG0IxS5l97QXomjns1Vml+btOrDGEdGzFnxyXUEYH0TW6stbLfcwQelz1wWzur2NJYYlijdQyyzspBDLkFY42LNv4MU8aslj0l7K17SCw7vqyTh7Iy2kzXCj56xAGWKpNEMYZYVJEegnfGVbA3L1idZzleZfksrRPtxx5U2k1QnymVos9emsAN0O4yNq1QVOXMqk5Lke14pnoQfdV/ARXxDzNx1EGXkRB+cwHw3qEqUY7klNvYz213czf6vbtp/nbjMEfXwUgyvtuMIFP1qyTnBbalyi+ZIjgd1pObqPX4YgxH8VMpc+P0xVXEZPKjUn4ZffUtnGOolkRifRDEwH9erYV0t0QdN9TWbs7euSD82iHg2uSY/FNEf8A3Va8Zb3UQ4F92T3Z/s3Falny0szjDzPjURnOhQNo0/NXyycnesk5ym7yZfGKirImqgeigFAfl6bg9zqP8luuv2ec/wDorJKlJybsdCnXpqKTfI8fge5+y3X6vP8AwVHhT6E/WKfXzH4Hufst3+rz/wAFOFPoPWKfXzH4Hufst1+rz/wU4U+g9Yp9fMfge5+y3f6vP/BThT6D1in18x+B7n7Ldfq8/wDBThT6D1in18x+B7n7Ldfq8/8ABThT6D1in18x+B7n7Ldfq8/8FOFPoPWKfXzH4Hufst1+rz/wU4U+g9Yp9fMfge5+y3X6vP8AwU4U+g9Yp9fMfge5+y3f6vP/AAU4U+g9Yp9fMfge5+y3X6vP/BThT6D1in18x+B7n7Ldfq8/8FOFPoPWKfXzH4Hufst1+rz/AMFODPoPWKfXzPcHDbxCSlveoWGk6YLhcj1wnhk4PUZOK9VOe1iEqtJu9/Mxjg1yP/1br9Xn8f6FHSm90SVelFWT8z7+B7n7Ldfq8/8ABXnBn0PfWKfXzN7gXCLv5zAFhu4dUscbSCCQaY5HUOSXjK4C794Y7oPhV+H4lKd1oZ8TKlVhbdnV+JdlTZslxbLLcNh0uCSGmkVtBVwAAG0FCNCAbSNgEjB2063t3nzMEoaWRJ9gYpF+cgxyRwGXVCsilCC66pdKsAVQuSRnxZ/DFV1HFy9klG9tS2VAkfCM7GgIy57N2chzJa27nfdoo29rGeq+OB91E7bB6mey4RBFjlQRR4GBoRVwPIYHTYfdQG7QCgFAKAUAoBQCgFAKAUAoBQCgFAKAUAoBQCgFAKAUAoBQCgFAKAUAoBQCgFAKAUAoBQCgFAKAUAoBQCgFAKAUAoBQCgFAKAUAoBQCgFAKAUAoBQCgFAKAUAoBQCgFAKAUB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1833968" y="1128295"/>
            <a:ext cx="5552305" cy="584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7030A0"/>
                </a:solidFill>
                <a:latin typeface="Comic Sans MS" pitchFamily="66" charset="0"/>
              </a:rPr>
              <a:t>Memorable Moments </a:t>
            </a:r>
            <a:endParaRPr lang="en-GB" sz="32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/>
          <a:srcRect l="2750" t="16384" r="35039" b="27590"/>
          <a:stretch/>
        </p:blipFill>
        <p:spPr>
          <a:xfrm>
            <a:off x="1765804" y="2348880"/>
            <a:ext cx="5688632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366202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16016" y="185163"/>
            <a:ext cx="4191842" cy="584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7030A0"/>
                </a:solidFill>
                <a:latin typeface="Comic Sans MS" pitchFamily="66" charset="0"/>
              </a:rPr>
              <a:t>Going on a Journey </a:t>
            </a:r>
            <a:endParaRPr lang="en-GB" sz="32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6" name="AutoShape 10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2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2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1" descr="data:image/jpeg;base64,/9j/4AAQSkZJRgABAQAAAQABAAD/2wCEAAkGBxQTEhUUExQVFBUXGBYXGBcWGRgXGBcWFxgYHRwYGBwdHiggGB4lHhgWIjIiJSkrLi8uFyEzODQtNygvLisBCgoKDg0OGxAQGy8kHyYsLCwsNCw0LjQsLC0sLCwsLC8sLDQsLCwsLCwsLCwsLCwsLCwsLCwsLCwsLCwsLCwsLP/AABEIAMgA+wMBEQACEQEDEQH/xAAcAAEAAgMBAQEAAAAAAAAAAAAABQYDBAcCAQj/xABNEAACAQMCAwUDBgkICQQDAAABAgMABBESIQUTMQYiQVFhMnGBBxRCUlSRFSMzYnKUobHSJFOCkpPB0dMWNENjZHODssPC1OHwF0Sz/8QAGgEBAAMBAQEAAAAAAAAAAAAAAAIDBAUBBv/EADYRAAIBAgQDBAoCAgIDAAAAAAABAgMRBBIhMRNBUWFxkbEFFCIyUoGh0eHwwfEVQjNiIyRy/9oADAMBAAIRAxEAPwDuNAKAUAoBQCgFAKAUAoBQCgFAKAUAoBQCgFAKAUAoBQCgFAKAUAoBQCgFAKAUAoBQCgFAKAUAoBQCgFAKAUAoBQCgFAKAUAoBQCgFAKAUAoBQCgFAKAUAoBQCgFAKAUAoBQCgFAKAUAoBQCgFAKApHyldufmCCOEK1zIMqG3WNMkcxx47ghR4kHwBqE5qKuyynTc3ZHFn7UXxk5pvLnXnORIwXP8Ayx+Lx6acelZeNO5u9Xp2tY7l2L7bRXVk08zLG8C/ykdApAzzAPqMASOviNyDWuMlJXRgnBwlZnNeN/K1eSyarbTbRA5VWVZHcA/7UkYXIxlUwR9Y9aplXs9DTDC3XtM6j8n/AGtXiNvrICTRnTMgzgN4Mud9LDceW4ySKujJSV0ZZwcJWZZ6kRFAKA+ZoD7QCgFAKAUAoBQCgFAKAUAoBQCgFAKAUAoBQCgFAKA+McDJoD8tcf4s13czXLZ/GuWUH6MY2jX4IFHvyfGsNWWaR1aFLLBGhiq7l+U+LcOCyKzKrqBIoJAcBgyBh0OCM+nxNWRk1F9pROCc12CqywnuxXaZ+H3SzDvRthJk+tHnqPzl3I+I+lV1KeV2exnr0s6ut0fpCwvY5o1licPG4DKynIINbDnGdmwMnYDxoCn8U7VtJ3bUhUO3PIznP8yrbH0dgQfAMDmuRjfSsKLyU/al9F9zdh8FKp7U9F9Ss31ishDuzmYbpPqJmjPnG53X9Ed09CME1xF6RxPEzuXy5eH6zp+pUnHLb7+Jf+yvFTcW4Z8CVCY5QNhzE6sBvgMCrgZ2DivraFVVqaqLmcKrTdObg+RMVaVigFAKAUAoBQCgFAKAUAoBQCgFAKAUAoBQCgFAQ/bK5MdhduNytvMRsSM8tsZA8M9fSjPYq7SPzOqYrlXPocpt8M4XLcEiJRpBwzscID5DYlj6D4kVKySvIplVSdoq/kR5j0s4JBId1yOh0Erke/Tn41OXQhB5k5Pn/R4Rs/eR9xI/urxqx4nc9V4ekz2X7UXNg5a3caWOXibeNz5kfRbH0hvsM5AxVsKrjpyKKtCM9eZ0rifbiHiEIC6o4Y0Ml2jAg5AOmInGJIzh2OOulAdiy1R6RxUowjCl703ZFeFoLO5VNo6kbwy6jm/GtJG74DhFZWEKt06HrjOX8TkDavn61OdL2Emltf4n9ui8dTq0XGftNpvy/epml4rCDgyxA+RdQf31CNCp8L8GalUpreS8UWr5NJg4uyhBXnKCQQQZBDHqx/R5Y+Hvr6f0XCUcOlLq7dxwPSMoyrvL0Rda6BhFAKAUAoBQCgFAKAUAoBQCgFAKAUAoBQCgFAKA0eOWHzi2ngzjmxSR58taFc/toE7an5o4fw15phAwKMCwm8CgjbS6+jau78c+Fc3LkbvyO3OspQWXn9Fz+x0e2gVFVEUKqgAAdABVLbbuyCSSsjlb9W/Sf79Rq+W5OmvYRhi9kfH99HuRS0PVeAUBKdmHQXKCUjlv3SGOFZh3o9Wdmww2B8WqjFKfBeTdePR2+Qio8RZtv21/mXftFCrKjlUZonUrqXWO8QrDHjsxwPMKfCuPhJSTcU2k072du397LnQxFJZVKyumt/D97T7ZzsdsD3aHj29A2QfgaTglr/KZbTb2t9GvubtrFoJaMtExOSYmMZY4xltOA/8ASz0r2njK1L3ZPzXgQq4WjU96KJuy7X3FuBz8XEQxqkwEmVdsuQBolxuTgJsNsnY9jCelVVkoVFZvpt+PqcfE+jnTi5wd0uu50KuwcwUAoBQCgFAKAUAoBQCgFAKAUAoBQCgFAKAUBA8Y7ZWVtkSXCNJ4RRnmTMfALGmWOfdjzIrxu256lfRHOw3OuJ7sxLE0xUaV0khEyF5hXZpDkk9cbLvpzXPxFXO7LY6GHpZFd7mes5oOZ8Vg0TzJ5SMfg/fH7HFXy1s+z8E6Pu26N/f+SMzgY8mwfcTt+wipb+BB6K3b++ZkNRPWhQ8N7gNostwisAVxIWBGRp5bD97LVVeo6dNyjvpbxR7GCnNRe2vkyztxIyxQkpII/wAU8zsrJp04Ydd2GsLlhkBcnNc9UVCcrNX1UV9PLZbtmzj56cLpqOjk2rWtr89d2tEiwxb7+dYJaHQb0N2JKpkyiTMXE4iYZAASSjAAdSSCAB8SKuwb/wDYp/8A0vMzYmX/AIZ9z8jrFfbHzIoBQCgFAKAUAoBQCgFAKAUAoBQCgFAKA1uJX6QRPLKdKIpZjgnYeQG5J6ADck4rxu2rPUm3ZHFO1XEbjiEkcczvFHJrbkI5VUgTGVfScSyMWQEtkDLaR4nnSxreZx2Wi7WzsL0aoqKn7z1fYly+qNm14Nbpp0wRDSQQdC5BHQ5xnPrVKqze7JSowjska9n2ejikR42dQgk7mcqzSHJZvM9B8B5VZKs5JplEaKUk0S+qqbmhQKV2ztCsyy/QkAQ+ki5xn9Jf+z1q2DUo93kexWSdns/P8ryKxcLg/pYx+kpyB8R+6rIvT95nlSNn3+a+/wDBkG4yOh3rw9tdXR5IoQaJPgx0JdTE6dEJjVj01zEY2x1BVf61UVvalTh1lf5L+xF5VOfSNvnL+i2xcetcDEyAAADJ07fHpXMlha9/dZ1Y4uglZSJDhiwneF1IO+I3BU58dIJG/mBVFZ1FpNP5rXxIJ0t6b8Hp4bE0i1ibIyZ9jgMs8EK9WkSRvSGBldyfQkJH75RXT9EUHUxClbSOvz5ff5GDHVctLLzZ0uvrTiCgFAKAUAoBQCgFAKAUAoBQCgFAKAUAoCp/KZIRaKvg88IPXorax+1BWfFtqjK3Q2YCKeJgn18tTmvEDy2jmI7qalcgElY3xlsDwDImfIZPhXGoLMnHr5o+ixclFqfS6fc/ykS8LggEEEEZBG4I8wfGroqxgm09UfXavJM9hAjeG8Q5utxgx69MbD6Sqqgt6jXrAPkKrrexZc+f73GnDR4ibW19O39dzJe26zI0bjKsN/MeIIPgQcEH0qEKri7ovqYZSjZlE41wp4AeYC8XhKoz0+uBujevT1HSt9OSnrDfp+7nOq3ppxq7df3Zk5wPsaOWDcM5YjOhSFCZ3wSN2I9+KlOor+yjNFTS1ZodpOAG3HMQtJGSARjLqzHujb2gThemckdc5CLUuzyDm476r6mtxZeTHHbfTB50+P51h3Yz56V/cpqii+JKVXl7se5bv5v+Sb0Sh833vZfJfwRea0C58KDrgZ91Lsi4p7o27biU8ZzHNKvoHYr/AFSSv7KrnSpz96Kfy/nc9Sa2bR0P5I+1TfO+RMqySXGrE5yJPxaMwjIA06MK5AXSASdiTmteFUIRyQjZGLFU5e+3c7VWoyCgFAKAUAoBQCgFAKAUAoBQCgFAKAUAoCu/KBbF7CUjOY9E2wySIXWRgB6qrDbzqurDPBx6otoVOHUjPoygRYIBByDuCOhB8RXEjCx9DUrZtjVPCEBJjLxE7nlMVUnzKHKZ9cZrTndtde8wuCvpp3GGbhCsMSvLKPqu3dPvVQob3HNVTqte6kjVRoRl7zbNgKBgDYDYAeArDJ3Z2IJJaGK0n1oGxgnORnOCDgj4EEUlHK7CEs8bmS5gWSN0fZWVlY9MAjBPpV9GTUk0YsVBSi0yPtX+cFUa6idVGWW3cq8hHQsVbKr44U9fHG1b/cV1F/Pkcd+27OS+XM2OPx8uymAZu5GxUsdTBl7y7nckEDBO+wqMPamr8xNWg7HPWySSSWYklmO5ZjuSfU1NbaFuXKYnI6Hofu91ersIO2zPhQjofgdx/iK9unueZWtgsvg3dP7D7j/9NHHoeqXJ6F6+SDhxl4lG+DiBJJCR0yymNVPv5jEfoHyNW4datlOMaUEu0/QFaznCgFAKAUAoBQCgFAKAUAoBQCgFAKAUAoAaA5zxvshLbMXtE5sBOTAMB4c5J5OSA8f+72I+iSMKM1bDqWq3NVHEOKyvYrlnxmCX2JUJ8VyFYe9Thh8RWKVOUd0bIVIvZi74jCntyxrnYDUMk+QHUn3VVKlKWyNdOvCG7NBriSXaJWjU/wC1kUqcfmRnvE+rADfO/SqXTjDWWvYv5f2Nsa86itBWXV/wvvZd5nteHIns6h595u8fFm3wzHxPU1W5SluXRjCHu+e/f2mp2j3EUZ9hyxYfW0AEIfQk5I8dHlmrY3hByW/lf9+pnlarVjCW2r77cv5+RG3UCsu/dK7qw2ZCOjKfAiqaVSUJXj/Zqr0YVIOMv67URV/2iluoY1ZQi4VnwcmRxj4KuoZxv4V1mowbtufP04SqJSltv3kWxyMj3j19K8Wm5ZJ3V0fBgjzB8/76apkdGjHnT13Xz8R7/T1qXvd5H3d9jPozsdxUL2LlG+jO5/IhwwRWBk04aaVzqOclEOhRkncAh8YwO97yd1L3UzlYj/kaXI6FVhQKAUAoBQCgFAKAUAoBQCgFAKAUB8ZsDJ2AoCocV7cKGKWiicg4aUtiFSOoVhkysPJdgQQWBGKpqVow7y2nRlPbYrN12ymZtJuu8NmjtowcHY74V3Xp9YdTVDrVHsrfvaaFRpLRu/72HmLtTdqcxyTP+bLErIenXOh/DwYDfoaRrzW7QlQg17KZaOE9vYmjU3MctvJ0ZQjyrnIGQ0anY9d8Y8a0KtB8zO6M1yOcz8iS4kt1nVjFI7J3EbmRSd9QBIpJ0BtBxg5Qk9azVU4yclqmaaTUoqL0aJO0slQbKoPiVRUJ/qissm5GuCURAWlk5VvG08gOGCY0x+srnux7b4PePgDXsMLKfcTnjY09N2TydibwqCZLZG8VxJIPdr7v36fga0LAR6mZ+k5vkV3iPD8t83u4eXJjWo1ZDAbcyGRcE4zjwYZGQMjNU6MqXd+7k44iNbsf7szUfs/BjL63Ub6Wc6TjzAxqHociq4pRd4pJltSpOcbTk2jn0PsrtjYHA8M+FWy95lkFaCXYjFD092R9xI/uqT3KorSx5Aw3o3/d/wDI/ca93RG1pd5mC1G5aokx2K7PG9uhbc1Ihp16m3crk5SMdGbAJGTsATg6TV1OmqmrM1as6Psr5dn7yP0pw+zSGJIoxpSNVRR5KowPfWw5ZsUAoBQCgFAKAUAoDnPbThl4kst01wz2o0aY47ie2eJTpUgLENMpLHOWYVmxMarjenK1uxO5dRcE7Tjc0+DQXj3fLtpLlEglhaaSe5eaN42GpkVJC7EkEjbTg752rPgJ16sVUnJNdLaluKjTg8sY2Z1KuiZBQHIZbCWCZYLwXLvK0gjuOfI6ShcsBkOOS2gexpA2ONq42PjiqbdWM/Z6dPudDCujK0JR1J3sJa3TXAmHPjtOXImmadpuawcKhjRnblKArnPdzqG1bsHGsoXqyve1jNXdNytBWOg1rKDivyh8Uku0ueYzC3hlMQhQkDRDOEllkx+UbuyEA7KApxq3rPOq+JkRphSXDzs07JVudWlgLVDy0SI4D6AMlmXfTnYKCAQN85xWSXsb7mqPt9xMQxKihVUKoGwUAAD3DYVU23uWpJbGtJxWBes8Q98iD++pcOT5MjxI9UbgNQJmC8s0lGJFDYOR4FT5qRup9QQalGTjsRlFS3PnCoLRFdLtrieUOvzeETsrTrIyqqKNScxlbIYMxAXDN123UMk1e2phrucHa+h0jsxcrpeAW62pgKjlppMelxqVkKgAgjIOwwQeuxOkzFY7R35vJXiz/JIiUKg458qkh9eD3o0Pd09CysTkBa4XpX0jKm+FSdnzfTsR0cHhVJZ57cisw8O5+tRJJHbxy/iEQrhZUBV5E1KSi51JoHcOliQdVYpekq9KnGDeZ7u/R7Lw1vvr2GiOFpzm5LTpb6sr/F8cu8+dXWXRmht4EPL1Fo0ZZGVTl/yi9e6Cp86+iwLozw/Ga1a+pz6/E43DvpdFZxWE7ljDEu7D1/eB/fmpt6IpjHVrt/hC4TunwxuPeN6ReonD2WTfD+y17MEK20ihwGDSAIgVhkMT5YPgCfStEcLUbsZXjqUY3W/QvNp2XjggMRy7MQzyDutzB0ZCN00n2cbjr1JNfQYbDU408ljgYivOpPO9zovY/ijz2wMpBlRmikK7AsvRsfR1IUfHhrxXNqQcJuL5GiMsyuTdQJCgFAKAUAoBQFa7a8Xlh+bxwMqNNIyl2XVhEjdzpBONRIUb5GNXpWXGYh0KTqJXLqFLizUSr8bE11BJBPdNypAFbSkSnGQfaKnHSuPH0xWltFfX7nQfo+C5s1rC+S0aVvwiFMmgtzGtttC4GO6PD91WUMVWhHLCnp3P7kKlCnJ3lLyN1O2i+HEUf9HkMdseCofMffVzxmL+D6P7laoUPi8jDD2ildS0d7dyqCVJjt45AGXqp0Wp3Hl1qCxGPe0Pp+SXDwq3ZrcV4iWMJuJb9iGYw5tnTLFDnAW3XUdGrY+GajW9clB8VLL22+57T9XUvYbv8/sZ+GcSc2waA35gRC6kRsMocklSUBk8dtz5Val6QSSVrfIg3hb63+prHtO/4rD3hMzKkWWRRIzDKqGZgoyOmSM1TTrY2pJwhON1vt9iyVPDwjmlF2/e0xS9lbxpXdLe9haRi0jGazZWY/SYNJIVOBjujy2rVGhjH/yOL8f4sVcahH3My8P5uZbP5N7uAYtmhiB3YSSPMjN9fAjUqx2HdIGw2q6NCtJ/+Vp9100Q48Ir2L/PY2v/AMfXTHM5imwchefLHGCPEIkIzvv3i2K8lhKv+k1Hujr4t/YesxfvRv8APTyIu+gmad45pWaKI6TGs88sckgKt3xJgHlkDoMas53XFQk6lJOMpuTfYlbw6llOMKntKNl5mzVBqNS04gkjsseWCe04Hc1fVDfSI8cdPHepuDSuyKmm7Iydj+Bx3Jt5FuJY7u0mV7mKTMgdgWGpAx/Fo4J0sndx4EiunCMLKUTmTlO7jIzLxW/jE3EIWjkgvZuSiMMPCuowQXCN9MHAcpjoRvuSPKtRU6cpvkrkYRzyUepD9oeNiCNorZ41eBQxMj90aRtF5ySMB0yMZBJzgH5bC4Z1p8Ssm1J8lrrz7Eup2a1VQjlg1p+27WWWwtxHEkYOdCquepOB1J8SevxrnVZuc3J82aoRyxSKna2sV1Jd6+lwVaJlOGZLc6Mr+i6BvEYdfOupOdShCnl/1umu2Wuvenb5Mz0oxqTlfnt8tPNXIm87KSoyKJUYO4QFlIYZBOSAcN08MV0cBVji6qpWs380e4qc8NSdR2a8Dek+TuYKHimR2P5QSfikAHQoQGxjfOr7x49yv6OUYpRexyaHpKWdua0ZOdn/AJK2Z1a8kQxjcwxajr9HchcL5gDfzrPDDKDu3dllfGyqLLFWR1GaLatMJamBornFIa6dCRlqI3Pk/wCl0P8AfL9/Ji/wFY8b/wAvyRfQ9wttZC4UAoBQCgFAKA0eLcHhuVVZ0DhG1ruQVbBXIKkEbMR8a8cVJWaPU2tUc6+Vfg1rb2sSwwQiWaeNBI45kiKuZWK6ySR+KVSM4w586pq5aVKTS5ctC/DwlWrRg3u+8j/krvnTiUiPy2+cw5BWMRlWtyMKNO2CsjE58VHxz4CqpQcUtu2+5q9I4TgSTve/ZbYl+2/Gs38fzeMz/N4p4piGVEjklaBgpdsAkCLcDJGoZqHpLJKChKVne/X6IowmZSckrm98mvGxh7eZRDNJLNNEuQyyRudR0SA4kZSSWGxA3xjer8HODpqEXe2nR+BXiIyU3Jq1yM+V+9Yz2sCMYyge41qRrBIMYUZBwCGkyceG1Rx9TJTta9+pq9G4ZVqru7JLkbfyP8UkKTWbtrW3ETRE41cuTmDQcDvaTGe91OvfpVmErOrTu+4rx+GWHq5U9NzX7XdkRCkgEZlsHyWiQEvanrqjA3aIHfA3TwBXZcuLwcs/HoaTX1PKGIWXh1Pd8iV7Idr9o4Lt0JYKsF0COXc52VWPRJjttnDHJXyGjC4uNbR6SW6e5VWoOnruuTLzWsoI3tNfNBaXEyY1RwyOuempUJGfTIoDmkUekBRk48TuSfEk+JJySfEmuO227s7CSSsiOvuCG6ge9bDW1qwKqwBWcDInff2lRT3ce0yOPKttKk1Tb5sxVasXUS5IxdnVW7MkaXTwzAuUiVFCLCp0owVkBdWBVshh7WBitdLCUpU1m97mUVMVUU3l2LAnCRawxWsAU8Qu0ELzrqLCNfylw+okgKOnm5UD0k4qOiKrt6sqMfFGZIpWaUQxsnLgVmEcVujBQOWDhmWMaiSCdQOK4eLryqzlQW1mvny+p3KGDjDDqvvLfuX9Eks0BT5paMoiCl5pEPMVIm3I1HIaR8nrnAyfAA8rLVUuPXXtXtFPS77tNF56E1ka4dPbm+i+7NC3tpnWGF55Y4Zo5nAXRzEQFOXFzCpJOh9879071fOdKLlUjBOUWlzs3rd2v1WhGFOclGDk0mm+22llfuZvcK4XGGcFEGjCMgRRG7AApOo6I2htJx4g+QqmvXnlTTeuqd9UucX1V9Vf7l1KgszTW2m2nY+x2Ny6jHOtEHjNt7lhlJ/d+2t/oC7xmbsZR6XssNl7UT3aC31RwQeFxcQxN5GNdUsgPoyRMv8ASr6uvO587TiXeNaxyZej7ItEzxkLxKGt1GZRUR57Ana79LnH3W9vVGJd6r/eRZSVoItVUFgoBQCgFAKAUAoDgfbFpJOIXLl9ZSR40EmoiNQFwse+EHUnA3z6Vx8dV9vJK9tNj6H0ZQtSVWCWbXf+OnboRQhdu8x5ci55ckLMroT4q2xB2FZKdbhSvTb7bnQq4ZV4ZayXZbkTnZawS5a1WYc1I7VbphJ3uZcXLsDJJn2yNMh3zu+aunOUXUmnq5ZfkjgRimox5JX+bHEofmb3htdKG2NtexLjKxO2tZV0jorIp7oxs56bVZSqSz05vd3i+3p9SMoJxlHufd1Im8uJ5JWlkImkfGuRm0HI6KqhSFQDoAfPqSSc9avxnebt0XLzO9h8L6sstNJ9W3Z38Hp8zHavMrmWNmt5QNKSRuSSNzh1wFZc+Bz18K9pYh0bZHdc00eV8IsSnxI2fJp3fkv5+R3rspxFriytp39uWGJ2x01MgJx8c19AfJFf7V9jdQkltkVi+TLatgRT+ZXO0Uv53ssfawe8MmJwkazUk7TWzRfRruno9Y80RXZztPNAChElzDGdDI213akD2HU/llAwR9PG4MmRVFPGyhLh4hWfXk/39sWTw6ks1LVdOaL1w3idvdxkxOkyHKsOuPNJFO6nzVgD5iuknfVGQiR2DsugSTRnPL502jH1dOvGj8z2cbYxtUOFC97E+LO1rlW7bBvnSpbcucRJFGLXLRxWzLqOs4Ux6tJjwPbUAYGDW3DXu2o3/gzVbWs3Y8W/aFVRVTl3F22QIYH1jWDgln/2canqzY+/arqtS67ewhGNiy9meD8jXNK4lupccyXGAAOkUQ+hGvgOpO53rDJPmaEyD4h8nVtqkdJLkKxeT5ujxohZskorFNSKzE/S2z4VQ8NTlLO43ZojjK0IcOMrIonD+THai0AEc8rhZoWBVwWYCUAHcqqBlDbjCjeuHiqdf1l1ZrSN7dNNvra50sM6ToqnF6u1+uu/0Jfi5bCSICzRNq0jqykFWUeuliQPNRWChbWMtmrfPdfX6HWrU3ZTitYu9uq2a8Pqe7PicTjmI6EEbtkA7eDeIx5HpXlSjUi8skyUJ0prPFr96kl2RgNzcG5APIjVo4mPSV3I1yL5qAoUN46mxtX0vojCPDwc5rV/RHzfpPExrTUIbLzLF2tt3WGOeNDI1rMlxoGAWjUMsoGTjPLdyPUV0JyuYIqx6tu39i8YeJ5JcjISKGZ3JP0AAmNXpnb3b1U0SN3gXzuR3mucQowCxWowzRgHPMlcdZD9Ve6o8zvQG7eR5FX0mVyRH9h+698h2IuFceqvbwYPuyrD+ia8re+z2HulqqomKAUAoBQCgFAQHaTtL82lghWFppJxMVwyoqiIJkuT0HfHQH3VXUqRpxzSJQg5OyOYcQ7P3stxPLy4AJZWkAMzZUEAYOIjnpn41x8TOlWnmu18vydvB4meHp5HFPXr+GeP9FLz/hh/1ZP8ms+Wl1fgvuav8jP4F4/g2LPsfKI4llWAvFGIhKktxG5QH2ToC7emTVrrRUpOMmk3e1lv87nLUHZJpaabs9XfYyQ280EJgg5+nmOObI7geBLknz8fE+dexrxzqc7u22x46byuMbK55/0OuP52H7nqi1Pt+h1P8hU+FeL+x8PY64/nYR8HP+FLU+36D/IVPhX1LT2de+tbWK3D2zCJAisySEkLsuQHHTYfCun/AJKPwnE9UfUtvZe/ee1hllCiRl74QELqBIOnO+nIOPSuindXMrVnYwcf7MxXJEmWhnVdKzx4DgfVYHuyLnfS4I3OMHeoVKUKkcs1dHsJyg7xZR+J2EsD6rqJ0cZCXtmHPd/3mkF4vAlX1R+prmSwtfDu9B3XT938zaq1KqrVFZ9SRtO1F4IWKcm9BRuXNGyo+rHd1r+Tk3xkhk/Rqyn6TjfLVi4v9+ZCWDe8HdEN2Vj+chbaISwNoLyvKpSVQSNbrrH42Qs3tjKgtqYnZW7/AK5SdNRou/8ABzOBNSvNEhe8HThc/wCKRY7S45YUgYEc6qE0MeuHCqQT9PXk5YZ8w017j5ntVPdE3BxCr50CtVDW4tx0RrkAu7HTHGu7SSHoijz9egAJOADVcqagrskpOTsiBh4Ne3FjErLF87t76eSVGYonfExIRgrbYnQj0rl4mlxoSg3a5uw9Xg1FO17HiTs/f9BbJnzM66M+8DVj+jXJj6JnfWSsdp+moW0g7k9w/snawWyfOktnaJSzzSJGFBLFmOpxsoJOMnoK78GoxUVyPnp+1JyfMzRdoOZtZW8lyMbSfkbYeWJXHfH/AC1ejlc8SIjtpBftZu9wbUQI0Uk0EKyu7QRyK0i81ioPdBJAQZGR74Ei/wAWAoC4CgbBdgB4YA2ArwH0tRIGtcNVsERZROO8Kl+fR3ELyorRtHIY5TGVK96OTTnTJ9JSrAjcHG1alSU5K5S55VoWDsz2ll5y2t1h2cHkzqAvMKAlkkUbLJpBbK91gG2XGDTXw7pa8idOop95cazlooBQCgFAVTth22SwkSNoZJS6M4KFQBpIGDqI656jNV1KsaavIsp0pVHaJz/jfb9priGdLYDlxTR6HmxvK0R1AiM/zWPjWHE1YVo5dV8vya6WHnB30/fkYT2/m+zRD/rM3/jFY+DT6vw/JotPsPDdvZ8bRQg+9yP3inCp9v0GWXYa79urzwW2HvjlP/lFS4VLo/FfY8yz6rw/J6XtveeVt/ZSf51ecOl0fivse5J9V4fk9p2zvfK2/s5R/wCY144Uej8V9j1U6nVeH5PX+l17/wAL/ZS/51eWo9H4r7HvBqdV4fkxv20vR9m/spf86pKFF8n4r7HjpzXNeH5PfBO39/bwRwL81ZY1ChmilLHHi2JgM+4Ct/rltomX1NvmSSfKVxE+Fn/Yzf59RePt/r9SSwF/9voZF+UXiP8Awf8AYzf+4qL9I/8AX6/gl/jv+30/JDXnE5JXMhhskkbdnhiuIHb9JorlS3xzVc8fCWkoX/e4nHASXuzt+9564Pxq8t5WlEsUraSiCVJGEaMVLBcSgtkom7Fj3diMnMKeMpU75Kdr9pKeBnP3p/T8kvdds7uaOSK4js5Y3QqV5UoGT0JzMcgHwGD0wRVv+T/6/X8EP8a/i+n5Izg3E7gSJbhOcZGZYTr0lcKzBJS2S2FU9/cnTuM9exgfTCqLLOOqObi/RsqXtJ6F47OR2ttMz3NzE92SY9W6xQ+cETN3dWcat9THwAAAVasqkrsrhBRVkfbnjiWd7dwskkks7Q3EMUSl3kDxLC3ogDW5yzEKAQc1WSMN9w7iNwpaS6+ZHGY4rYB9DDcc6VhmX1VQq9etTjG5Fuxpdk1S6ndeI5lvoDq5MgHzdY84We2j9lwfGQguDt3dqjJOJ6nc6DUT0w3cKyI8bgMjqyMp6FWBBB94Jr2wNDg9qbeBIWlabljSHcAMUHshse0QuAW8cZ8ako3PLmWW6q6NMg5GhPe1ohSK3Mi7m4zWqELFEpGjw1DJf2iLuY2ed/zY1ikQH0y8igf0vKqMdJKCiWYde02dNrmGsUAoBQCgOR/LGP5Xb/8AIk//AKJWLG+6u824L3mUcLXNudI+6aXFjwUr255YculxY9olRbJJGzGoqtssSMuBUSRrypVkWVyRh0VO5CxkSoskjIGqFiSZ7EteZSWY8S3oUZJ9BgEkk9AANyfQVKNGUnZEZVVFXbN6CwncZwsI/P7z/wBVTgfFs+lXLDwXvO/d9yl4ib91W7/t+SRs+FGORJVml5iEsjYi7jFWXIBjIOzMO9nrV1Nqm7wVvEpqRdRWm7+BI9mOOSwTtaSS28kD6pSLxkgYmaV2kERVNM25dihUY1AZAO3Ro1HON2c6tTUJWRK8CntrS5f5vJE9pcycsujK5gugo0ws46xuowoJ7rAKNmFXFJc5lqcWeNFR7UcLZ9MsBCXMJLQuemfGN/ONx3SPj4VqyqpGxTfKyZ4Dx5LqBZVGlt1kjPWOVdnjb1B8fEYPjWZQLXI2pburY0iDmaFxe1ohRK3Mjbi9xkk4Hma0RppFTkQ9z2gt19q4hH/UXJ9wzvU81OO7R5aT5GrLxGaTa3hc+BlmVo419QGAeX3AAH6wqPGzaQ8XsMlveJfsDc/NLhopnL/OiCszKA3OVT+JJHsoVGUXoCHGSWGcWLoSg8173NFGonpsdKrEXigFAKAUByf5acC4sz4mK5B9QrW5H/c331kxivBd5rwcrTa7Dn3MrnZTo5hzKZRmPvMplGY+iSvMp7mPQkrzKe5jIstRcCSmj3za8yM9znkvXuU8zI85r2zPMyPuaZRmR5Z6KIzGCSbG9TUCDmTnZ6ySOIXUxAZl1Bn2EUbdAM9CRjJ6knHQVoat7Ef7ZnTv7cv6Ru/hKWX/AFeLu7fjZiY0I/MUAu3vIA99MkY+8/AZ5S91eJLVUWmjxuTTC7AZIwAdOvTqIGsr1IXOogeC1ZSV5pMrqu0GyU4bc2cqDhdlDz4NP8pmIKKgI/KaiAZJiwDDG23XbbrpLkcl9pY+yvE3eJoZzm5tm5Mx+vgZjm90iaX95YeFexR42V3j3a5xPJFBAJREQsjNJoy+kMUjGk5IDDdioycetQq+kKeGmoyNFD0fVxMHKGyNGz4msc0d1HkQXYWOUHbTMNo3YeDZzE3rp8q6TUZWqLZ/qOfqrxe6LHLdGtMaZU5Glc3YVSzsFUDJZiAAPMk9Kssoq7I3bMfZ7gvz9xPOn8jTeGNx/rD/AM86n/ZD6Kn2j3jtjPKxWI4jyx2NdKnl1e5elsI09iNE/RVV/cKzRZazSvLPNaqdWxVKFyA4lwcOpVgcHG4JBBByGUjdWBAII3BANbFUjOOWWxRlcXdELNe8SRyJpp7iPICNCYomUdPxiAKWO2SwJ67KKohhoJ6q67Cx1W9nYlIO01xa9+R2uIF3dWC81UAGWjZQNeACdLAk/W8D7XwSUXKHgKde7tI6OrZGRuDXONJ9oBQH5NaBMnuLuTnYb71z5zlmevNnbo04cOPsrZeR85KfVX7hUc8upZw6fwrwHJT6q/cKZ5dRw6fwrwHJT6q/cK8zy6jh0/hXgOSn1V+4Uzy6jh0/hXgOSn1V+4V7nl1HDp/CvAclPqr9wpnl1HDp/CvAchPqr9wpnl1HDp/CvAchPqr9wpnl1HDp/CvAchPqr9wpnl1HDp/CvAchPqr9wpnl1Y4dP4V4DkJ9VfuFeZ5dRw6fwrwHIT6q/cKZ5dRwqfwotvZbhJkijknZpEX8hG2CqINlYgDvnHTVnAxUqlRp2W/MxwpxevLkWO/vViQu+cDAAG7Mx2CqPFidgKpjFydkWSkoq7I5LVsGe7Y5TMgjViI4QozvjHMYDqzZGegAqzMvdh/ZXlfvT/o2eC8YjuU1JkEe0jbOn6Q9fA1CcHFk4TUu81bvjVxbwSKirb8ydhJdOwyEd9KvGq7krEEGWxjTsCd66dCvTyRpx35nOr0Z5pTlsWR77D2l6okRJ0FtKJQFfckwSOM9dQZf+uK2wXtLtMsnoQ/F+DSmeWSF4wspDkPqysmkKSNPtAhVOMjfPnVWL9DLE1FPNbqa8H6Xlhabglfmuwx3ltFb2bQyM0mvWAFH4yWaRi2I1H0tRyAOmB5ZrpcOnQocN7JWOa6k61Vz5t3LDY8AvnjiMs0ELlFMgEbSsGwMj8oqg5zvuKzet1LWSRZwYkpYdkbZWWSYvdSLupnIKKfNIgBGpH1tJb1rPOU5+8yyKjHYs3OFV5CdxzaZRcj+KvLtycHuuDnTsx06WGfEd7bpvvXqTPLkVftcHVgAbsVK6PZJGlTq+kAGzjbcEE4xV0cxB2NCQyaiG3XU2D3c6QNicef91baWYonYjeKSnAjQBpZcxxJ9d2Hj+aPaY+ABNXVqqpwbZXCDlI6hw+15UUceS2hFTJ6nSoGT67VwzoGxQCgPydO2D8awSjeTOvTnanHuXkYTcdNjv7q8yEuMeucPX9n+PpXmQlxUfOd6H9nr6+lMg4p9M2/Q/s8s0yDimQGvLElMV5YZxXthnFeWPcwpYZhSwzClj3MKC9y28E7SxJbosuoPEoTCozagowCukY3AGxxivZ03KV1zMkXkWVrY2Oz9z87d53GOU5SOM4ITKqeYcdXYNjPgNh4kprIklzPIXlJuXLkaPbPiob+Toc9DKR6brH7zsT6ADxpCOVZvD7k/fll5Lf7FY8QRkMOjKSrD3EbiibWxfKMZbosPYq1E12rzM0nKRnUSO0neyqg4Ynpk/HFdP0bHPN35I5PpG0IxS5l97QXomjns1Vml+btOrDGEdGzFnxyXUEYH0TW6stbLfcwQelz1wWzur2NJYYlijdQyyzspBDLkFY42LNv4MU8aslj0l7K17SCw7vqyTh7Iy2kzXCj56xAGWKpNEMYZYVJEegnfGVbA3L1idZzleZfksrRPtxx5U2k1QnymVos9emsAN0O4yNq1QVOXMqk5Lke14pnoQfdV/ARXxDzNx1EGXkRB+cwHw3qEqUY7klNvYz213czf6vbtp/nbjMEfXwUgyvtuMIFP1qyTnBbalyi+ZIjgd1pObqPX4YgxH8VMpc+P0xVXEZPKjUn4ZffUtnGOolkRifRDEwH9erYV0t0QdN9TWbs7euSD82iHg2uSY/FNEf8A3Va8Zb3UQ4F92T3Z/s3Falny0szjDzPjURnOhQNo0/NXyycnesk5ym7yZfGKirImqgeigFAfl6bg9zqP8luuv2ec/wDorJKlJybsdCnXpqKTfI8fge5+y3X6vP8AwVHhT6E/WKfXzH4Hufst3+rz/wAFOFPoPWKfXzH4Hufst1+rz/wU4U+g9Yp9fMfge5+y3f6vP/BThT6D1in18x+B7n7Ldfq8/wDBThT6D1in18x+B7n7Ldfq8/8ABThT6D1in18x+B7n7Ldfq8/8FOFPoPWKfXzH4Hufst1+rz/wU4U+g9Yp9fMfge5+y3X6vP8AwU4U+g9Yp9fMfge5+y3f6vP/AAU4U+g9Yp9fMfge5+y3X6vP/BThT6D1in18x+B7n7Ldfq8/8FOFPoPWKfXzH4Hufst1+rz/AMFODPoPWKfXzPcHDbxCSlveoWGk6YLhcj1wnhk4PUZOK9VOe1iEqtJu9/Mxjg1yP/1br9Xn8f6FHSm90SVelFWT8z7+B7n7Ldfq8/8ABXnBn0PfWKfXzN7gXCLv5zAFhu4dUscbSCCQaY5HUOSXjK4C794Y7oPhV+H4lKd1oZ8TKlVhbdnV+JdlTZslxbLLcNh0uCSGmkVtBVwAAG0FCNCAbSNgEjB2063t3nzMEoaWRJ9gYpF+cgxyRwGXVCsilCC66pdKsAVQuSRnxZ/DFV1HFy9klG9tS2VAkfCM7GgIy57N2chzJa27nfdoo29rGeq+OB91E7bB6mey4RBFjlQRR4GBoRVwPIYHTYfdQG7QCgFAKAUAoBQCgFAKAUAoBQCgFAKAUAoBQCgFAKAUAoBQCgFAKAUAoBQCgFAKAUAoBQCgFAKAUAoBQCgFAKAUAoBQCgFAKAUAoBQCgFAKAUAoBQCgFAKAUAoBQCgFAKAUB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914951" y="1161816"/>
            <a:ext cx="3602128" cy="584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7030A0"/>
                </a:solidFill>
                <a:latin typeface="Comic Sans MS" pitchFamily="66" charset="0"/>
              </a:rPr>
              <a:t>Journey’s End?</a:t>
            </a:r>
            <a:endParaRPr lang="en-GB" sz="32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/>
          <a:srcRect l="2750" t="17784" r="35039" b="27590"/>
          <a:stretch/>
        </p:blipFill>
        <p:spPr>
          <a:xfrm>
            <a:off x="1177093" y="2094203"/>
            <a:ext cx="7077845" cy="349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8471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/>
          <a:srcRect l="24542" t="41622" r="60919" b="27863"/>
          <a:stretch/>
        </p:blipFill>
        <p:spPr>
          <a:xfrm>
            <a:off x="3059832" y="2204864"/>
            <a:ext cx="2952328" cy="34838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16016" y="185163"/>
            <a:ext cx="4191842" cy="584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7030A0"/>
                </a:solidFill>
                <a:latin typeface="Comic Sans MS" pitchFamily="66" charset="0"/>
              </a:rPr>
              <a:t>Going on a Journey </a:t>
            </a:r>
            <a:endParaRPr lang="en-GB" sz="32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03315" y="1195013"/>
            <a:ext cx="4465361" cy="584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7030A0"/>
                </a:solidFill>
                <a:latin typeface="Comic Sans MS" pitchFamily="66" charset="0"/>
              </a:rPr>
              <a:t>Epiphany – To Reveal</a:t>
            </a:r>
            <a:endParaRPr lang="en-GB" sz="32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71769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945</TotalTime>
  <Words>57</Words>
  <Application>Microsoft Office PowerPoint</Application>
  <PresentationFormat>On-screen Show (4:3)</PresentationFormat>
  <Paragraphs>20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BCPS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Owner</cp:lastModifiedBy>
  <cp:revision>60</cp:revision>
  <dcterms:created xsi:type="dcterms:W3CDTF">2014-10-27T19:57:18Z</dcterms:created>
  <dcterms:modified xsi:type="dcterms:W3CDTF">2019-09-27T11:28:02Z</dcterms:modified>
</cp:coreProperties>
</file>