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1673-7527-4B55-A257-DD52A59534E1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E81F-DEC3-4048-96F5-ED8A9B601C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44907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1673-7527-4B55-A257-DD52A59534E1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E81F-DEC3-4048-96F5-ED8A9B601C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0878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1673-7527-4B55-A257-DD52A59534E1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E81F-DEC3-4048-96F5-ED8A9B601C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45121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1673-7527-4B55-A257-DD52A59534E1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E81F-DEC3-4048-96F5-ED8A9B601C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3392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1673-7527-4B55-A257-DD52A59534E1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E81F-DEC3-4048-96F5-ED8A9B601C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34050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1673-7527-4B55-A257-DD52A59534E1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E81F-DEC3-4048-96F5-ED8A9B601C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20707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1673-7527-4B55-A257-DD52A59534E1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E81F-DEC3-4048-96F5-ED8A9B601C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8553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1673-7527-4B55-A257-DD52A59534E1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E81F-DEC3-4048-96F5-ED8A9B601C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12230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1673-7527-4B55-A257-DD52A59534E1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E81F-DEC3-4048-96F5-ED8A9B601C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15069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1673-7527-4B55-A257-DD52A59534E1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E81F-DEC3-4048-96F5-ED8A9B601C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6699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1673-7527-4B55-A257-DD52A59534E1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E81F-DEC3-4048-96F5-ED8A9B601C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57815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B1673-7527-4B55-A257-DD52A59534E1}" type="datetimeFigureOut">
              <a:rPr lang="en-GB" smtClean="0"/>
              <a:pPr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9E81F-DEC3-4048-96F5-ED8A9B601C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5158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8860716" cy="506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90979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219" y="476672"/>
            <a:ext cx="8861562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97878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646" y="260648"/>
            <a:ext cx="8869020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92178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643968" cy="4857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3035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6FBB8F9-6513-4007-8B23-FD347A6300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5600" y="477000"/>
            <a:ext cx="5772800" cy="59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2446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4241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</dc:creator>
  <cp:lastModifiedBy>Owner</cp:lastModifiedBy>
  <cp:revision>5</cp:revision>
  <dcterms:created xsi:type="dcterms:W3CDTF">2019-08-19T11:53:14Z</dcterms:created>
  <dcterms:modified xsi:type="dcterms:W3CDTF">2019-09-27T09:38:39Z</dcterms:modified>
</cp:coreProperties>
</file>