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0" r:id="rId5"/>
    <p:sldId id="261" r:id="rId6"/>
    <p:sldId id="266" r:id="rId7"/>
    <p:sldId id="263" r:id="rId8"/>
    <p:sldId id="262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EF56B-25BE-476E-9328-1790252394AA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9AE47-5DD8-48CA-A9E2-9C15EAAA564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EF56B-25BE-476E-9328-1790252394AA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9AE47-5DD8-48CA-A9E2-9C15EAAA564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EF56B-25BE-476E-9328-1790252394AA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9AE47-5DD8-48CA-A9E2-9C15EAAA564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EF56B-25BE-476E-9328-1790252394AA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9AE47-5DD8-48CA-A9E2-9C15EAAA564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EF56B-25BE-476E-9328-1790252394AA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9AE47-5DD8-48CA-A9E2-9C15EAAA564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EF56B-25BE-476E-9328-1790252394AA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9AE47-5DD8-48CA-A9E2-9C15EAAA564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EF56B-25BE-476E-9328-1790252394AA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9AE47-5DD8-48CA-A9E2-9C15EAAA564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EF56B-25BE-476E-9328-1790252394AA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9AE47-5DD8-48CA-A9E2-9C15EAAA564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EF56B-25BE-476E-9328-1790252394AA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AA9AE47-5DD8-48CA-A9E2-9C15EAAA5647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EF56B-25BE-476E-9328-1790252394AA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9AE47-5DD8-48CA-A9E2-9C15EAAA564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EF56B-25BE-476E-9328-1790252394AA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9AE47-5DD8-48CA-A9E2-9C15EAAA564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59EF56B-25BE-476E-9328-1790252394AA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AA9AE47-5DD8-48CA-A9E2-9C15EAAA5647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images.snaptrip.com/wp-content/uploads/2016/05/24105345/Porthcurno-Beach-Cornwall-1024x5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8367108" cy="47800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 descr="https://theculturetrip.com/wp-content/uploads/2017/02/porthmeor_matt-brown_flick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8358535" cy="55587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cornwall beach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8566839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finalstrawcornwall.co.uk/wp-content/uploads/2019/01/Pat-with-branded-t-shirt-400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08720"/>
            <a:ext cx="7560840" cy="56706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plastic in the oce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8535249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plastic in the oce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8704967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mage result for plastic in the oce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8352928" cy="48696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plastic in the oce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8403471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 result for plastic in the oce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-171400"/>
            <a:ext cx="6840760" cy="6840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plastic in the oce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8504945" cy="4784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9712" y="1052736"/>
            <a:ext cx="5328592" cy="5509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400" b="1" dirty="0"/>
              <a:t>I always wondered</a:t>
            </a:r>
            <a:br>
              <a:rPr lang="en-US" sz="4400" b="1" dirty="0"/>
            </a:br>
            <a:r>
              <a:rPr lang="en-US" sz="4400" b="1" dirty="0"/>
              <a:t>why </a:t>
            </a:r>
            <a:r>
              <a:rPr lang="en-US" sz="4400" b="1" i="1" dirty="0"/>
              <a:t>SOMEBODY</a:t>
            </a:r>
            <a:r>
              <a:rPr lang="en-US" sz="4400" b="1" dirty="0"/>
              <a:t> didn’t </a:t>
            </a:r>
            <a:br>
              <a:rPr lang="en-US" sz="4400" b="1" dirty="0"/>
            </a:br>
            <a:r>
              <a:rPr lang="en-US" sz="4400" b="1" i="1" dirty="0"/>
              <a:t>DO SOMETHING</a:t>
            </a: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/>
              <a:t>About that!</a:t>
            </a:r>
            <a:br>
              <a:rPr lang="en-US" sz="4400" b="1" dirty="0"/>
            </a:br>
            <a:r>
              <a:rPr lang="en-US" sz="4400" b="1" dirty="0"/>
              <a:t>Then I </a:t>
            </a:r>
            <a:r>
              <a:rPr lang="en-US" sz="4400" b="1" dirty="0" err="1"/>
              <a:t>realised</a:t>
            </a:r>
            <a:r>
              <a:rPr lang="en-US" sz="4400" b="1" dirty="0"/>
              <a:t> </a:t>
            </a:r>
            <a:r>
              <a:rPr lang="en-US" sz="4400" b="1" i="1" dirty="0"/>
              <a:t>I</a:t>
            </a:r>
            <a:r>
              <a:rPr lang="en-US" sz="4400" b="1" dirty="0"/>
              <a:t> am </a:t>
            </a:r>
            <a:br>
              <a:rPr lang="en-US" sz="4400" b="1" dirty="0"/>
            </a:br>
            <a:r>
              <a:rPr lang="en-US" sz="4400" b="1" i="1" dirty="0"/>
              <a:t>SOMEBODY</a:t>
            </a:r>
            <a:endParaRPr lang="en-GB" sz="44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</TotalTime>
  <Words>3</Words>
  <Application>Microsoft Office PowerPoint</Application>
  <PresentationFormat>On-screen Show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3</cp:revision>
  <dcterms:created xsi:type="dcterms:W3CDTF">2019-09-12T19:39:11Z</dcterms:created>
  <dcterms:modified xsi:type="dcterms:W3CDTF">2019-09-12T20:01:44Z</dcterms:modified>
</cp:coreProperties>
</file>