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264" r:id="rId3"/>
    <p:sldId id="263" r:id="rId4"/>
    <p:sldId id="262" r:id="rId5"/>
    <p:sldId id="265" r:id="rId6"/>
    <p:sldId id="266" r:id="rId7"/>
    <p:sldId id="268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CC"/>
    <a:srgbClr val="FF99FF"/>
    <a:srgbClr val="FFFF00"/>
    <a:srgbClr val="009900"/>
    <a:srgbClr val="00CC00"/>
    <a:srgbClr val="9900CC"/>
    <a:srgbClr val="CC00CC"/>
    <a:srgbClr val="FF00FF"/>
    <a:srgbClr val="6699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78" d="100"/>
          <a:sy n="78" d="100"/>
        </p:scale>
        <p:origin x="-96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11/09/2019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inside out pos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840760" cy="428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inside out pos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36555"/>
            <a:ext cx="3960440" cy="566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898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fear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9"/>
            <a:ext cx="173015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distantshores.org/images/rg/40/40_Mt_04_01_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250" y="2996952"/>
            <a:ext cx="3295836" cy="238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722" y="107959"/>
            <a:ext cx="2055587" cy="263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/>
          <a:srcRect l="17853" t="6740" r="17288" b="12469"/>
          <a:stretch/>
        </p:blipFill>
        <p:spPr>
          <a:xfrm>
            <a:off x="4706886" y="3429000"/>
            <a:ext cx="3957560" cy="27715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872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Image result for paintbrush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paintbrush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Image result for sadness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87" y="283929"/>
            <a:ext cx="1751059" cy="286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azarus died jesus wept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907259" cy="407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193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disgust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7"/>
            <a:ext cx="2088232" cy="313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jesus healing the sic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30205"/>
            <a:ext cx="2610718" cy="270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jesus and the poor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6574" y="3390690"/>
            <a:ext cx="3040994" cy="304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19551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nger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9696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jesus overturns the tables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8999" y="2420888"/>
            <a:ext cx="614468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8767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joy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8920"/>
            <a:ext cx="1994868" cy="327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t="14346" r="4407" b="14746"/>
          <a:stretch/>
        </p:blipFill>
        <p:spPr bwMode="auto">
          <a:xfrm>
            <a:off x="2699792" y="1904057"/>
            <a:ext cx="5472608" cy="423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0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Inside Out</a:t>
            </a:r>
            <a:endParaRPr lang="en-GB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" name="Picture 2" descr="Image result for joy inside 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8920"/>
            <a:ext cx="1994868" cy="327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shirleys-preschool-activities.com/images/tomb-cli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47400"/>
            <a:ext cx="4481648" cy="249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76"/>
          <a:stretch/>
        </p:blipFill>
        <p:spPr bwMode="auto">
          <a:xfrm>
            <a:off x="5796136" y="3717032"/>
            <a:ext cx="2736304" cy="290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4654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11129</TotalTime>
  <Words>16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57</cp:revision>
  <dcterms:created xsi:type="dcterms:W3CDTF">2014-10-27T19:57:18Z</dcterms:created>
  <dcterms:modified xsi:type="dcterms:W3CDTF">2019-09-11T12:34:48Z</dcterms:modified>
</cp:coreProperties>
</file>