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BC61-6154-41BC-BFDC-04928848466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5C07-F137-4D78-BDA3-8340E6129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874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BC61-6154-41BC-BFDC-04928848466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5C07-F137-4D78-BDA3-8340E6129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746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BC61-6154-41BC-BFDC-04928848466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5C07-F137-4D78-BDA3-8340E6129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94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BC61-6154-41BC-BFDC-04928848466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5C07-F137-4D78-BDA3-8340E6129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790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BC61-6154-41BC-BFDC-04928848466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5C07-F137-4D78-BDA3-8340E6129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435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BC61-6154-41BC-BFDC-04928848466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5C07-F137-4D78-BDA3-8340E6129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238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BC61-6154-41BC-BFDC-04928848466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5C07-F137-4D78-BDA3-8340E6129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759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BC61-6154-41BC-BFDC-04928848466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5C07-F137-4D78-BDA3-8340E6129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9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BC61-6154-41BC-BFDC-04928848466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5C07-F137-4D78-BDA3-8340E6129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840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BC61-6154-41BC-BFDC-04928848466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5C07-F137-4D78-BDA3-8340E6129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693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BC61-6154-41BC-BFDC-04928848466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5C07-F137-4D78-BDA3-8340E6129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13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BBC61-6154-41BC-BFDC-049288484666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5C07-F137-4D78-BDA3-8340E6129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23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australian fla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6" name="Picture 12" descr="Image result for australian fl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33" y="232013"/>
            <a:ext cx="10738812" cy="650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577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ndian fl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16" y="409402"/>
            <a:ext cx="10642657" cy="620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67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Image result for iceland fl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42" y="210196"/>
            <a:ext cx="9345460" cy="673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362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brazil fl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68" y="650470"/>
            <a:ext cx="10484716" cy="612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68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greece fla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666" y="350839"/>
            <a:ext cx="9663641" cy="644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876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egypt fl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732" y="394422"/>
            <a:ext cx="9129741" cy="609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798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2</cp:revision>
  <dcterms:created xsi:type="dcterms:W3CDTF">2019-09-11T18:56:15Z</dcterms:created>
  <dcterms:modified xsi:type="dcterms:W3CDTF">2019-09-11T18:57:09Z</dcterms:modified>
</cp:coreProperties>
</file>