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638" y="-10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  <a:lvl2pPr marL="777875" indent="-333375" algn="ctr">
              <a:spcBef>
                <a:spcPts val="0"/>
              </a:spcBef>
              <a:defRPr sz="2400" i="1"/>
            </a:lvl2pPr>
            <a:lvl3pPr marL="1222375" indent="-333375" algn="ctr">
              <a:spcBef>
                <a:spcPts val="0"/>
              </a:spcBef>
              <a:defRPr sz="2400" i="1"/>
            </a:lvl3pPr>
            <a:lvl4pPr marL="1666875" indent="-333375" algn="ctr">
              <a:spcBef>
                <a:spcPts val="0"/>
              </a:spcBef>
              <a:defRPr sz="2400" i="1"/>
            </a:lvl4pPr>
            <a:lvl5pPr marL="2111375" indent="-333375" algn="ctr">
              <a:spcBef>
                <a:spcPts val="0"/>
              </a:spcBef>
              <a:defRPr sz="24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3"/>
          </p:nvPr>
        </p:nvSpPr>
        <p:spPr>
          <a:xfrm>
            <a:off x="1270000" y="4267112"/>
            <a:ext cx="10464800" cy="609777"/>
          </a:xfrm>
          <a:prstGeom prst="rect">
            <a:avLst/>
          </a:prstGeom>
        </p:spPr>
        <p:txBody>
          <a:bodyPr/>
          <a:lstStyle/>
          <a:p>
            <a:pPr marL="0" indent="0" algn="ctr" defTabSz="572516">
              <a:spcBef>
                <a:spcPts val="0"/>
              </a:spcBef>
              <a:buSzTx/>
              <a:buNone/>
              <a:defRPr sz="3332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flanders-fields-poppies-remembrance-day.jpg" descr="flanders-fields-poppies-remembrance-day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941" y="926372"/>
            <a:ext cx="14847586" cy="8240411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Remembrance"/>
          <p:cNvSpPr txBox="1"/>
          <p:nvPr/>
        </p:nvSpPr>
        <p:spPr>
          <a:xfrm>
            <a:off x="5295307" y="1227585"/>
            <a:ext cx="7223253" cy="130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Remembrance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article-2230190-15E92A19000005DC-471_964x612.jpg" descr="article-2230190-15E92A19000005DC-471_964x612.jpg"/>
          <p:cNvPicPr>
            <a:picLocks noGrp="1" noChangeAspect="1"/>
          </p:cNvPicPr>
          <p:nvPr>
            <p:ph type="pic" idx="13"/>
          </p:nvPr>
        </p:nvPicPr>
        <p:blipFill>
          <a:blip r:embed="rId2" cstate="print">
            <a:extLst/>
          </a:blip>
          <a:srcRect l="7676" r="7676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hank you armed forces"/>
          <p:cNvSpPr txBox="1">
            <a:spLocks noGrp="1"/>
          </p:cNvSpPr>
          <p:nvPr>
            <p:ph type="title"/>
          </p:nvPr>
        </p:nvSpPr>
        <p:spPr>
          <a:xfrm>
            <a:off x="1029792" y="5164832"/>
            <a:ext cx="11099803" cy="215900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sz="8000" dirty="0">
                <a:solidFill>
                  <a:schemeClr val="tx1"/>
                </a:solidFill>
              </a:rPr>
              <a:t>Thank you armed forces</a:t>
            </a:r>
          </a:p>
        </p:txBody>
      </p:sp>
      <p:sp>
        <p:nvSpPr>
          <p:cNvPr id="129" name="A Symbol of THANK YOU"/>
          <p:cNvSpPr txBox="1"/>
          <p:nvPr/>
        </p:nvSpPr>
        <p:spPr>
          <a:xfrm>
            <a:off x="525736" y="1132384"/>
            <a:ext cx="12047016" cy="2159000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50800" tIns="50800" rIns="50800" bIns="50800" anchor="ctr">
            <a:normAutofit/>
          </a:bodyPr>
          <a:lstStyle>
            <a:lvl1pPr defTabSz="537462">
              <a:defRPr sz="7300"/>
            </a:lvl1pPr>
          </a:lstStyle>
          <a:p>
            <a:r>
              <a:rPr sz="8000" dirty="0">
                <a:solidFill>
                  <a:schemeClr val="tx1"/>
                </a:solidFill>
              </a:rPr>
              <a:t>A Symbol of THANK YOU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oppies.jpg" descr="poppies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5906" y="-853878"/>
            <a:ext cx="8737616" cy="56701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_78848210_poppies_pa.jpg" descr="_78848210_poppies_pa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-88684" y="4718317"/>
            <a:ext cx="9006797" cy="5066323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Tower of London November 2014…"/>
          <p:cNvSpPr txBox="1"/>
          <p:nvPr/>
        </p:nvSpPr>
        <p:spPr>
          <a:xfrm>
            <a:off x="8841470" y="2609513"/>
            <a:ext cx="4017126" cy="453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latin typeface="+mj-lt"/>
                <a:ea typeface="+mj-ea"/>
                <a:cs typeface="+mj-cs"/>
                <a:sym typeface="Helvetica Neue"/>
              </a:defRPr>
            </a:pPr>
            <a:r>
              <a:rPr sz="3200" dirty="0"/>
              <a:t>Tower of London</a:t>
            </a:r>
            <a:br>
              <a:rPr sz="3200" dirty="0"/>
            </a:br>
            <a:r>
              <a:rPr sz="3200" dirty="0"/>
              <a:t>November 2014</a:t>
            </a:r>
          </a:p>
          <a:p>
            <a:pPr>
              <a:defRPr b="1">
                <a:latin typeface="+mj-lt"/>
                <a:ea typeface="+mj-ea"/>
                <a:cs typeface="+mj-cs"/>
                <a:sym typeface="Helvetica Neue"/>
              </a:defRPr>
            </a:pPr>
            <a:endParaRPr sz="3200" dirty="0"/>
          </a:p>
          <a:p>
            <a:pPr>
              <a:defRPr b="1">
                <a:latin typeface="+mj-lt"/>
                <a:ea typeface="+mj-ea"/>
                <a:cs typeface="+mj-cs"/>
                <a:sym typeface="Helvetica Neue"/>
              </a:defRPr>
            </a:pPr>
            <a:r>
              <a:rPr sz="3200" dirty="0"/>
              <a:t>Blood Swept Lands </a:t>
            </a:r>
            <a:br>
              <a:rPr sz="3200" dirty="0"/>
            </a:br>
            <a:r>
              <a:rPr sz="3200" dirty="0"/>
              <a:t>and </a:t>
            </a:r>
            <a:br>
              <a:rPr sz="3200" dirty="0"/>
            </a:br>
            <a:r>
              <a:rPr sz="3200" dirty="0"/>
              <a:t>Seas of Red</a:t>
            </a:r>
          </a:p>
          <a:p>
            <a:pPr>
              <a:defRPr b="1">
                <a:latin typeface="+mj-lt"/>
                <a:ea typeface="+mj-ea"/>
                <a:cs typeface="+mj-cs"/>
                <a:sym typeface="Helvetica Neue"/>
              </a:defRPr>
            </a:pPr>
            <a:r>
              <a:rPr sz="3200" dirty="0"/>
              <a:t/>
            </a:r>
            <a:br>
              <a:rPr sz="3200" dirty="0"/>
            </a:br>
            <a:r>
              <a:rPr sz="3200" dirty="0"/>
              <a:t>888, 246 </a:t>
            </a:r>
            <a:br>
              <a:rPr sz="3200" dirty="0"/>
            </a:br>
            <a:r>
              <a:rPr sz="3200" dirty="0"/>
              <a:t>ceramic poppies</a:t>
            </a:r>
          </a:p>
        </p:txBody>
      </p:sp>
      <p:sp>
        <p:nvSpPr>
          <p:cNvPr id="134" name="A Symbol of SACRIFICE"/>
          <p:cNvSpPr txBox="1">
            <a:spLocks noGrp="1"/>
          </p:cNvSpPr>
          <p:nvPr>
            <p:ph type="title"/>
          </p:nvPr>
        </p:nvSpPr>
        <p:spPr>
          <a:xfrm>
            <a:off x="952498" y="-186267"/>
            <a:ext cx="11099803" cy="2159001"/>
          </a:xfrm>
          <a:prstGeom prst="rect">
            <a:avLst/>
          </a:prstGeom>
        </p:spPr>
        <p:txBody>
          <a:bodyPr/>
          <a:lstStyle>
            <a:lvl1pPr defTabSz="566673">
              <a:defRPr sz="7700"/>
            </a:lvl1pPr>
          </a:lstStyle>
          <a:p>
            <a:r>
              <a:t>A Symbol of SACRIFICE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983350-cool-cross-wallpaper-1080x1920-for-desktop.jpg" descr="983350-cool-cross-wallpaper-1080x1920-for-desktop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66108" y="-21858"/>
            <a:ext cx="6263516" cy="11135138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HOPE…"/>
          <p:cNvSpPr txBox="1"/>
          <p:nvPr/>
        </p:nvSpPr>
        <p:spPr>
          <a:xfrm>
            <a:off x="8060784" y="2315916"/>
            <a:ext cx="4096831" cy="4715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900" b="1">
                <a:latin typeface="+mj-lt"/>
                <a:ea typeface="+mj-ea"/>
                <a:cs typeface="+mj-cs"/>
                <a:sym typeface="Helvetica Neue"/>
              </a:defRPr>
            </a:pPr>
            <a:r>
              <a:t>HOPE</a:t>
            </a:r>
          </a:p>
          <a:p>
            <a:pPr>
              <a:defRPr sz="5900" b="1">
                <a:latin typeface="+mj-lt"/>
                <a:ea typeface="+mj-ea"/>
                <a:cs typeface="+mj-cs"/>
                <a:sym typeface="Helvetica Neue"/>
              </a:defRPr>
            </a:pPr>
            <a:endParaRPr/>
          </a:p>
          <a:p>
            <a:pPr>
              <a:defRPr sz="5900" b="1">
                <a:latin typeface="+mj-lt"/>
                <a:ea typeface="+mj-ea"/>
                <a:cs typeface="+mj-cs"/>
                <a:sym typeface="Helvetica Neue"/>
              </a:defRPr>
            </a:pPr>
            <a:r>
              <a:t>FREEDOM</a:t>
            </a:r>
          </a:p>
          <a:p>
            <a:pPr>
              <a:defRPr sz="5900" b="1">
                <a:latin typeface="+mj-lt"/>
                <a:ea typeface="+mj-ea"/>
                <a:cs typeface="+mj-cs"/>
                <a:sym typeface="Helvetica Neue"/>
              </a:defRPr>
            </a:pPr>
            <a:endParaRPr/>
          </a:p>
          <a:p>
            <a:pPr>
              <a:defRPr sz="5900" b="1">
                <a:latin typeface="+mj-lt"/>
                <a:ea typeface="+mj-ea"/>
                <a:cs typeface="+mj-cs"/>
                <a:sym typeface="Helvetica Neue"/>
              </a:defRPr>
            </a:pPr>
            <a:r>
              <a:t>VICTORY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1280x1280.jpg" descr="1280x1280.jpg"/>
          <p:cNvPicPr>
            <a:picLocks noChangeAspect="1"/>
          </p:cNvPicPr>
          <p:nvPr/>
        </p:nvPicPr>
        <p:blipFill>
          <a:blip r:embed="rId2" cstate="print">
            <a:extLst/>
          </a:blip>
          <a:srcRect t="16913"/>
          <a:stretch>
            <a:fillRect/>
          </a:stretch>
        </p:blipFill>
        <p:spPr>
          <a:xfrm>
            <a:off x="1533848" y="340296"/>
            <a:ext cx="10441160" cy="88434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flanders-fields-poppies-remembrance-day.jpg" descr="flanders-fields-poppies-remembrance-day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941" y="926372"/>
            <a:ext cx="14847586" cy="824041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Remembrance"/>
          <p:cNvSpPr txBox="1"/>
          <p:nvPr/>
        </p:nvSpPr>
        <p:spPr>
          <a:xfrm>
            <a:off x="5295305" y="1227585"/>
            <a:ext cx="7223253" cy="130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Remembrance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21</Words>
  <Application>Microsoft Office PowerPoint</Application>
  <PresentationFormat>Custom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White</vt:lpstr>
      <vt:lpstr>Slide 1</vt:lpstr>
      <vt:lpstr>Slide 2</vt:lpstr>
      <vt:lpstr>Thank you armed forces</vt:lpstr>
      <vt:lpstr>A Symbol of SACRIFICE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4</cp:revision>
  <dcterms:modified xsi:type="dcterms:W3CDTF">2019-08-13T20:39:23Z</dcterms:modified>
</cp:coreProperties>
</file>