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1" r:id="rId2"/>
    <p:sldId id="264" r:id="rId3"/>
    <p:sldId id="263" r:id="rId4"/>
    <p:sldId id="262" r:id="rId5"/>
    <p:sldId id="265" r:id="rId6"/>
    <p:sldId id="266" r:id="rId7"/>
    <p:sldId id="268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FF00FF"/>
    <a:srgbClr val="00CC00"/>
    <a:srgbClr val="669900"/>
    <a:srgbClr val="00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1AB148-92EC-41D8-8BA3-B30421E23742}" type="datetimeFigureOut">
              <a:rPr lang="en-GB" smtClean="0"/>
              <a:pPr/>
              <a:t>17/08/2019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5AB7B2-EFAE-462D-B287-244BC95F789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203307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17/08/2019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335554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17/08/2019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694684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17/08/2019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33581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17/08/2019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607207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17/08/2019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185923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17/08/2019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579660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17/08/2019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442641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17/08/2019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799140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17/08/2019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750203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17/08/2019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501004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17/08/2019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946592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FF">
            <a:alpha val="8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9B73BE-1BF2-49B7-B730-302110C9207F}" type="datetimeFigureOut">
              <a:rPr lang="en-GB" smtClean="0"/>
              <a:pPr/>
              <a:t>17/08/2019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876656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6372200" y="260648"/>
            <a:ext cx="2376264" cy="46166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  <a:shade val="30000"/>
                  <a:satMod val="115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bg1"/>
                </a:solidFill>
                <a:latin typeface="Comic Sans MS" pitchFamily="66" charset="0"/>
              </a:rPr>
              <a:t>Be Prepared!</a:t>
            </a:r>
            <a:endParaRPr lang="en-GB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1026" name="Picture 2" descr="Image result for football boots clip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204864"/>
            <a:ext cx="3171900" cy="317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41706" y="1196752"/>
            <a:ext cx="39625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chemeClr val="accent5">
                    <a:lumMod val="75000"/>
                  </a:schemeClr>
                </a:solidFill>
              </a:rPr>
              <a:t>Football Boots</a:t>
            </a:r>
            <a:endParaRPr lang="en-GB" sz="44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44149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6372200" y="260648"/>
            <a:ext cx="2376264" cy="46166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  <a:shade val="30000"/>
                  <a:satMod val="115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bg1"/>
                </a:solidFill>
                <a:latin typeface="Comic Sans MS" pitchFamily="66" charset="0"/>
              </a:rPr>
              <a:t>Be Prepared!</a:t>
            </a:r>
            <a:endParaRPr lang="en-GB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91880" y="1268760"/>
            <a:ext cx="32403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chemeClr val="accent5">
                    <a:lumMod val="75000"/>
                  </a:schemeClr>
                </a:solidFill>
              </a:rPr>
              <a:t>Popcorn</a:t>
            </a:r>
            <a:endParaRPr lang="en-GB" sz="4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3" name="Picture 2" descr="Image result for bag of popcorn clip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7781" y="2204864"/>
            <a:ext cx="3294286" cy="4117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868986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72200" y="260648"/>
            <a:ext cx="2376264" cy="46166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  <a:shade val="30000"/>
                  <a:satMod val="115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bg1"/>
                </a:solidFill>
                <a:latin typeface="Comic Sans MS" pitchFamily="66" charset="0"/>
              </a:rPr>
              <a:t>Be Prepared!</a:t>
            </a:r>
            <a:endParaRPr lang="en-GB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11669" y="1268760"/>
            <a:ext cx="122488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b="1" dirty="0" smtClean="0">
                <a:solidFill>
                  <a:schemeClr val="accent5">
                    <a:lumMod val="75000"/>
                  </a:schemeClr>
                </a:solidFill>
              </a:rPr>
              <a:t>Eggs</a:t>
            </a:r>
            <a:endParaRPr lang="en-GB" sz="4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050" name="Picture 2" descr="Image result for eggs clip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67730" y="2204864"/>
            <a:ext cx="5312767" cy="3554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18728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72200" y="260648"/>
            <a:ext cx="2376264" cy="46166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  <a:shade val="30000"/>
                  <a:satMod val="115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bg1"/>
                </a:solidFill>
                <a:latin typeface="Comic Sans MS" pitchFamily="66" charset="0"/>
              </a:rPr>
              <a:t>Be Prepared!</a:t>
            </a:r>
            <a:endParaRPr lang="en-GB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03848" y="1412776"/>
            <a:ext cx="285821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b="1" dirty="0" smtClean="0">
                <a:solidFill>
                  <a:schemeClr val="accent5">
                    <a:lumMod val="75000"/>
                  </a:schemeClr>
                </a:solidFill>
              </a:rPr>
              <a:t>Paint Brush</a:t>
            </a:r>
            <a:endParaRPr lang="en-GB" sz="4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AutoShape 2" descr="Image result for paintbrush clip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4" descr="Image result for paintbrush clipar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78" name="Picture 6" descr="Image result for paintbrush clip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6633" y="2420888"/>
            <a:ext cx="4232647" cy="311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721938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72200" y="260648"/>
            <a:ext cx="2376264" cy="46166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  <a:shade val="30000"/>
                  <a:satMod val="115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bg1"/>
                </a:solidFill>
                <a:latin typeface="Comic Sans MS" pitchFamily="66" charset="0"/>
              </a:rPr>
              <a:t>Be Prepared!</a:t>
            </a:r>
            <a:endParaRPr lang="en-GB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07904" y="1412776"/>
            <a:ext cx="197086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b="1" dirty="0" smtClean="0">
                <a:solidFill>
                  <a:schemeClr val="accent5">
                    <a:lumMod val="75000"/>
                  </a:schemeClr>
                </a:solidFill>
              </a:rPr>
              <a:t>Camera</a:t>
            </a:r>
            <a:endParaRPr lang="en-GB" sz="4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098" name="Picture 2" descr="Image result for camera clip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182217"/>
            <a:ext cx="5247680" cy="3935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4195510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72200" y="260648"/>
            <a:ext cx="2376264" cy="46166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  <a:shade val="30000"/>
                  <a:satMod val="115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bg1"/>
                </a:solidFill>
                <a:latin typeface="Comic Sans MS" pitchFamily="66" charset="0"/>
              </a:rPr>
              <a:t>Be Prepared!</a:t>
            </a:r>
            <a:endParaRPr lang="en-GB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5" name="Picture 10" descr="Image result for christmas clip art card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491480"/>
            <a:ext cx="1944216" cy="2566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Image result for clip art christmas tree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73789"/>
            <a:ext cx="1728192" cy="2584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 descr="Image result for christmas clip art christmas cake and mince pi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23421" y="1052736"/>
            <a:ext cx="2925043" cy="253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 cstate="print"/>
          <a:srcRect l="66411" t="31042" r="12005" b="30110"/>
          <a:stretch/>
        </p:blipFill>
        <p:spPr>
          <a:xfrm>
            <a:off x="395536" y="3600281"/>
            <a:ext cx="2413070" cy="2441811"/>
          </a:xfrm>
          <a:prstGeom prst="rect">
            <a:avLst/>
          </a:prstGeom>
        </p:spPr>
      </p:pic>
      <p:pic>
        <p:nvPicPr>
          <p:cNvPr id="6152" name="Picture 8" descr="Image result for clipart wrapping christmas present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916284"/>
            <a:ext cx="2899849" cy="262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6" descr="Related imag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59916" y="3585861"/>
            <a:ext cx="1960156" cy="3024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187672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72200" y="260648"/>
            <a:ext cx="2376264" cy="46166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  <a:shade val="30000"/>
                  <a:satMod val="115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bg1"/>
                </a:solidFill>
                <a:latin typeface="Comic Sans MS" pitchFamily="66" charset="0"/>
              </a:rPr>
              <a:t>Be Prepared!</a:t>
            </a:r>
            <a:endParaRPr lang="en-GB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5134" name="Picture 14" descr="Image result for love heart and cross clip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628800"/>
            <a:ext cx="4797526" cy="4455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3406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704</TotalTime>
  <Words>28</Words>
  <Application>Microsoft Office PowerPoint</Application>
  <PresentationFormat>On-screen Show (4:3)</PresentationFormat>
  <Paragraphs>12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BCPS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</dc:creator>
  <cp:lastModifiedBy>Owner</cp:lastModifiedBy>
  <cp:revision>46</cp:revision>
  <dcterms:created xsi:type="dcterms:W3CDTF">2014-10-27T19:57:18Z</dcterms:created>
  <dcterms:modified xsi:type="dcterms:W3CDTF">2019-08-17T09:37:35Z</dcterms:modified>
</cp:coreProperties>
</file>