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2"/>
    <p:sldId id="266" r:id="rId3"/>
    <p:sldId id="258" r:id="rId4"/>
    <p:sldId id="259" r:id="rId5"/>
    <p:sldId id="260" r:id="rId6"/>
    <p:sldId id="262" r:id="rId7"/>
    <p:sldId id="261" r:id="rId8"/>
    <p:sldId id="263" r:id="rId9"/>
    <p:sldId id="264" r:id="rId10"/>
    <p:sldId id="265" r:id="rId11"/>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000000"/>
        </a:solidFill>
        <a:effectLst/>
        <a:uFillTx/>
        <a:latin typeface="Avenir Light"/>
        <a:ea typeface="Avenir Light"/>
        <a:cs typeface="Avenir Light"/>
        <a:sym typeface="Avenir Light"/>
      </a:defRPr>
    </a:lvl1pPr>
    <a:lvl2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000000"/>
        </a:solidFill>
        <a:effectLst/>
        <a:uFillTx/>
        <a:latin typeface="Avenir Light"/>
        <a:ea typeface="Avenir Light"/>
        <a:cs typeface="Avenir Light"/>
        <a:sym typeface="Avenir Light"/>
      </a:defRPr>
    </a:lvl2pPr>
    <a:lvl3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000000"/>
        </a:solidFill>
        <a:effectLst/>
        <a:uFillTx/>
        <a:latin typeface="Avenir Light"/>
        <a:ea typeface="Avenir Light"/>
        <a:cs typeface="Avenir Light"/>
        <a:sym typeface="Avenir Light"/>
      </a:defRPr>
    </a:lvl3pPr>
    <a:lvl4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000000"/>
        </a:solidFill>
        <a:effectLst/>
        <a:uFillTx/>
        <a:latin typeface="Avenir Light"/>
        <a:ea typeface="Avenir Light"/>
        <a:cs typeface="Avenir Light"/>
        <a:sym typeface="Avenir Light"/>
      </a:defRPr>
    </a:lvl4pPr>
    <a:lvl5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000000"/>
        </a:solidFill>
        <a:effectLst/>
        <a:uFillTx/>
        <a:latin typeface="Avenir Light"/>
        <a:ea typeface="Avenir Light"/>
        <a:cs typeface="Avenir Light"/>
        <a:sym typeface="Avenir Light"/>
      </a:defRPr>
    </a:lvl5pPr>
    <a:lvl6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000000"/>
        </a:solidFill>
        <a:effectLst/>
        <a:uFillTx/>
        <a:latin typeface="Avenir Light"/>
        <a:ea typeface="Avenir Light"/>
        <a:cs typeface="Avenir Light"/>
        <a:sym typeface="Avenir Light"/>
      </a:defRPr>
    </a:lvl6pPr>
    <a:lvl7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000000"/>
        </a:solidFill>
        <a:effectLst/>
        <a:uFillTx/>
        <a:latin typeface="Avenir Light"/>
        <a:ea typeface="Avenir Light"/>
        <a:cs typeface="Avenir Light"/>
        <a:sym typeface="Avenir Light"/>
      </a:defRPr>
    </a:lvl7pPr>
    <a:lvl8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000000"/>
        </a:solidFill>
        <a:effectLst/>
        <a:uFillTx/>
        <a:latin typeface="Avenir Light"/>
        <a:ea typeface="Avenir Light"/>
        <a:cs typeface="Avenir Light"/>
        <a:sym typeface="Avenir Light"/>
      </a:defRPr>
    </a:lvl8pPr>
    <a:lvl9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000000"/>
        </a:solidFill>
        <a:effectLst/>
        <a:uFillTx/>
        <a:latin typeface="Avenir Light"/>
        <a:ea typeface="Avenir Light"/>
        <a:cs typeface="Avenir Light"/>
        <a:sym typeface="Avenir Light"/>
      </a:defRPr>
    </a:lvl9pPr>
  </p:defaultTextStyle>
  <p:extLst>
    <p:ext uri="{EFAFB233-063F-42B5-8137-9DF3F51BA10A}">
      <p15:sldGuideLst xmlns:p15="http://schemas.microsoft.com/office/powerpoint/2012/main" xmlns="">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venir Light"/>
          <a:ea typeface="Avenir Light"/>
          <a:cs typeface="Avenir Ligh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3E7"/>
          </a:solidFill>
        </a:fill>
      </a:tcStyle>
    </a:wholeTbl>
    <a:band2H>
      <a:tcTxStyle/>
      <a:tcStyle>
        <a:tcBdr/>
        <a:fill>
          <a:solidFill>
            <a:srgbClr val="E7EAF3"/>
          </a:solidFill>
        </a:fill>
      </a:tcStyle>
    </a:band2H>
    <a:firstCol>
      <a:tcTxStyle b="on" i="off">
        <a:font>
          <a:latin typeface="Avenir Heavy"/>
          <a:ea typeface="Avenir Heavy"/>
          <a:cs typeface="Avenir Heavy"/>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venir Heavy"/>
          <a:ea typeface="Avenir Heavy"/>
          <a:cs typeface="Avenir Heavy"/>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venir Heavy"/>
          <a:ea typeface="Avenir Heavy"/>
          <a:cs typeface="Avenir Heavy"/>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venir Light"/>
          <a:ea typeface="Avenir Light"/>
          <a:cs typeface="Avenir Ligh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ACA"/>
          </a:solidFill>
        </a:fill>
      </a:tcStyle>
    </a:wholeTbl>
    <a:band2H>
      <a:tcTxStyle/>
      <a:tcStyle>
        <a:tcBdr/>
        <a:fill>
          <a:solidFill>
            <a:srgbClr val="E8EDE7"/>
          </a:solidFill>
        </a:fill>
      </a:tcStyle>
    </a:band2H>
    <a:firstCol>
      <a:tcTxStyle b="on" i="off">
        <a:font>
          <a:latin typeface="Avenir Heavy"/>
          <a:ea typeface="Avenir Heavy"/>
          <a:cs typeface="Avenir Heavy"/>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venir Heavy"/>
          <a:ea typeface="Avenir Heavy"/>
          <a:cs typeface="Avenir Heavy"/>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venir Heavy"/>
          <a:ea typeface="Avenir Heavy"/>
          <a:cs typeface="Avenir Heavy"/>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venir Light"/>
          <a:ea typeface="Avenir Light"/>
          <a:cs typeface="Avenir Ligh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4CCE9"/>
          </a:solidFill>
        </a:fill>
      </a:tcStyle>
    </a:wholeTbl>
    <a:band2H>
      <a:tcTxStyle/>
      <a:tcStyle>
        <a:tcBdr/>
        <a:fill>
          <a:solidFill>
            <a:srgbClr val="F2E7F4"/>
          </a:solidFill>
        </a:fill>
      </a:tcStyle>
    </a:band2H>
    <a:firstCol>
      <a:tcTxStyle b="on" i="off">
        <a:font>
          <a:latin typeface="Avenir Heavy"/>
          <a:ea typeface="Avenir Heavy"/>
          <a:cs typeface="Avenir Heavy"/>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venir Heavy"/>
          <a:ea typeface="Avenir Heavy"/>
          <a:cs typeface="Avenir Heavy"/>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venir Heavy"/>
          <a:ea typeface="Avenir Heavy"/>
          <a:cs typeface="Avenir Heavy"/>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venir Light"/>
          <a:ea typeface="Avenir Light"/>
          <a:cs typeface="Avenir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venir Heavy"/>
          <a:ea typeface="Avenir Heavy"/>
          <a:cs typeface="Avenir Heavy"/>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venir Heavy"/>
          <a:ea typeface="Avenir Heavy"/>
          <a:cs typeface="Avenir Heavy"/>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venir Heavy"/>
          <a:ea typeface="Avenir Heavy"/>
          <a:cs typeface="Avenir Heavy"/>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venir Light"/>
          <a:ea typeface="Avenir Light"/>
          <a:cs typeface="Avenir Ligh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venir Heavy"/>
          <a:ea typeface="Avenir Heavy"/>
          <a:cs typeface="Avenir Heavy"/>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venir Heavy"/>
          <a:ea typeface="Avenir Heavy"/>
          <a:cs typeface="Avenir Heavy"/>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venir Heavy"/>
          <a:ea typeface="Avenir Heavy"/>
          <a:cs typeface="Avenir Heavy"/>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venir Light"/>
          <a:ea typeface="Avenir Light"/>
          <a:cs typeface="Avenir Ligh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wholeTbl>
    <a:band2H>
      <a:tcTxStyle/>
      <a:tcStyle>
        <a:tcBdr/>
        <a:fill>
          <a:solidFill>
            <a:srgbClr val="FFFFFF"/>
          </a:solidFill>
        </a:fill>
      </a:tcStyle>
    </a:band2H>
    <a:firstCol>
      <a:tcTxStyle b="on" i="off">
        <a:font>
          <a:latin typeface="Avenir Heavy"/>
          <a:ea typeface="Avenir Heavy"/>
          <a:cs typeface="Avenir Heavy"/>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firstCol>
    <a:lastRow>
      <a:tcTxStyle b="on" i="off">
        <a:font>
          <a:latin typeface="Avenir Heavy"/>
          <a:ea typeface="Avenir Heavy"/>
          <a:cs typeface="Avenir Heavy"/>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lastRow>
    <a:firstRow>
      <a:tcTxStyle b="on" i="off">
        <a:font>
          <a:latin typeface="Avenir Heavy"/>
          <a:ea typeface="Avenir Heavy"/>
          <a:cs typeface="Avenir Heavy"/>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254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7" d="100"/>
          <a:sy n="77" d="100"/>
        </p:scale>
        <p:origin x="-1638" y="-108"/>
      </p:cViewPr>
      <p:guideLst>
        <p:guide orient="horz" pos="3072"/>
        <p:guide pos="4096"/>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6" name="Shape 136"/>
          <p:cNvSpPr>
            <a:spLocks noGrp="1" noRot="1" noChangeAspect="1"/>
          </p:cNvSpPr>
          <p:nvPr>
            <p:ph type="sldImg"/>
          </p:nvPr>
        </p:nvSpPr>
        <p:spPr>
          <a:xfrm>
            <a:off x="1143000" y="685800"/>
            <a:ext cx="4572000" cy="3429000"/>
          </a:xfrm>
          <a:prstGeom prst="rect">
            <a:avLst/>
          </a:prstGeom>
        </p:spPr>
        <p:txBody>
          <a:bodyPr/>
          <a:lstStyle/>
          <a:p>
            <a:endParaRPr/>
          </a:p>
        </p:txBody>
      </p:sp>
      <p:sp>
        <p:nvSpPr>
          <p:cNvPr id="137" name="Shape 13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660400" y="4292600"/>
            <a:ext cx="11684000" cy="2222500"/>
          </a:xfrm>
          <a:prstGeom prst="rect">
            <a:avLst/>
          </a:prstGeom>
        </p:spPr>
        <p:txBody>
          <a:bodyPr/>
          <a:lstStyle>
            <a:lvl1pPr>
              <a:defRPr sz="6200" spc="992"/>
            </a:lvl1pPr>
          </a:lstStyle>
          <a:p>
            <a:r>
              <a:t>Title Text</a:t>
            </a:r>
          </a:p>
        </p:txBody>
      </p:sp>
      <p:sp>
        <p:nvSpPr>
          <p:cNvPr id="12" name="Body Level One…"/>
          <p:cNvSpPr txBox="1">
            <a:spLocks noGrp="1"/>
          </p:cNvSpPr>
          <p:nvPr>
            <p:ph type="body" sz="quarter" idx="1"/>
          </p:nvPr>
        </p:nvSpPr>
        <p:spPr>
          <a:xfrm>
            <a:off x="660400" y="3416300"/>
            <a:ext cx="11684000" cy="889000"/>
          </a:xfrm>
          <a:prstGeom prst="rect">
            <a:avLst/>
          </a:prstGeom>
        </p:spPr>
        <p:txBody>
          <a:bodyPr anchor="b"/>
          <a:lstStyle>
            <a:lvl1pPr marL="0" indent="0">
              <a:spcBef>
                <a:spcPts val="0"/>
              </a:spcBef>
              <a:buClrTx/>
              <a:buSzTx/>
              <a:buNone/>
              <a:defRPr sz="2400" cap="all" spc="384">
                <a:solidFill>
                  <a:srgbClr val="55D8FF"/>
                </a:solidFill>
                <a:latin typeface="Avenir Book"/>
                <a:ea typeface="Avenir Book"/>
                <a:cs typeface="Avenir Book"/>
                <a:sym typeface="Avenir Book"/>
              </a:defRPr>
            </a:lvl1pPr>
            <a:lvl2pPr marL="0" indent="0">
              <a:spcBef>
                <a:spcPts val="0"/>
              </a:spcBef>
              <a:buClrTx/>
              <a:buSzTx/>
              <a:buNone/>
              <a:defRPr sz="2400" cap="all" spc="384">
                <a:solidFill>
                  <a:srgbClr val="55D8FF"/>
                </a:solidFill>
                <a:latin typeface="Avenir Book"/>
                <a:ea typeface="Avenir Book"/>
                <a:cs typeface="Avenir Book"/>
                <a:sym typeface="Avenir Book"/>
              </a:defRPr>
            </a:lvl2pPr>
            <a:lvl3pPr marL="0" indent="0">
              <a:spcBef>
                <a:spcPts val="0"/>
              </a:spcBef>
              <a:buClrTx/>
              <a:buSzTx/>
              <a:buNone/>
              <a:defRPr sz="2400" cap="all" spc="384">
                <a:solidFill>
                  <a:srgbClr val="55D8FF"/>
                </a:solidFill>
                <a:latin typeface="Avenir Book"/>
                <a:ea typeface="Avenir Book"/>
                <a:cs typeface="Avenir Book"/>
                <a:sym typeface="Avenir Book"/>
              </a:defRPr>
            </a:lvl3pPr>
            <a:lvl4pPr marL="0" indent="0">
              <a:spcBef>
                <a:spcPts val="0"/>
              </a:spcBef>
              <a:buClrTx/>
              <a:buSzTx/>
              <a:buNone/>
              <a:defRPr sz="2400" cap="all" spc="384">
                <a:solidFill>
                  <a:srgbClr val="55D8FF"/>
                </a:solidFill>
                <a:latin typeface="Avenir Book"/>
                <a:ea typeface="Avenir Book"/>
                <a:cs typeface="Avenir Book"/>
                <a:sym typeface="Avenir Book"/>
              </a:defRPr>
            </a:lvl4pPr>
            <a:lvl5pPr marL="0" indent="0">
              <a:spcBef>
                <a:spcPts val="0"/>
              </a:spcBef>
              <a:buClrTx/>
              <a:buSzTx/>
              <a:buNone/>
              <a:defRPr sz="2400" cap="all" spc="384">
                <a:solidFill>
                  <a:srgbClr val="55D8FF"/>
                </a:solidFill>
                <a:latin typeface="Avenir Book"/>
                <a:ea typeface="Avenir Book"/>
                <a:cs typeface="Avenir Book"/>
                <a:sym typeface="Avenir Book"/>
              </a:defRPr>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660400" y="1003300"/>
            <a:ext cx="11684000" cy="1460500"/>
          </a:xfrm>
          <a:prstGeom prst="rect">
            <a:avLst/>
          </a:prstGeom>
        </p:spPr>
        <p:txBody>
          <a:bodyPr/>
          <a:lstStyle>
            <a:lvl1pPr>
              <a:defRPr sz="6200" spc="992"/>
            </a:lvl1pPr>
          </a:lstStyle>
          <a:p>
            <a:r>
              <a:t>Title Text</a:t>
            </a:r>
          </a:p>
        </p:txBody>
      </p:sp>
      <p:sp>
        <p:nvSpPr>
          <p:cNvPr id="22" name="Body Level One…"/>
          <p:cNvSpPr txBox="1">
            <a:spLocks noGrp="1"/>
          </p:cNvSpPr>
          <p:nvPr>
            <p:ph type="body" sz="quarter" idx="1"/>
          </p:nvPr>
        </p:nvSpPr>
        <p:spPr>
          <a:xfrm>
            <a:off x="660400" y="508000"/>
            <a:ext cx="11684000" cy="508000"/>
          </a:xfrm>
          <a:prstGeom prst="rect">
            <a:avLst/>
          </a:prstGeom>
        </p:spPr>
        <p:txBody>
          <a:bodyPr/>
          <a:lstStyle>
            <a:lvl1pPr marL="0" indent="0">
              <a:spcBef>
                <a:spcPts val="0"/>
              </a:spcBef>
              <a:buClrTx/>
              <a:buSzTx/>
              <a:buNone/>
              <a:defRPr sz="2400" cap="all" spc="384">
                <a:latin typeface="Avenir Book"/>
                <a:ea typeface="Avenir Book"/>
                <a:cs typeface="Avenir Book"/>
                <a:sym typeface="Avenir Book"/>
              </a:defRPr>
            </a:lvl1pPr>
            <a:lvl2pPr marL="0" indent="0">
              <a:spcBef>
                <a:spcPts val="0"/>
              </a:spcBef>
              <a:buClrTx/>
              <a:buSzTx/>
              <a:buNone/>
              <a:defRPr sz="2400" cap="all" spc="384">
                <a:latin typeface="Avenir Book"/>
                <a:ea typeface="Avenir Book"/>
                <a:cs typeface="Avenir Book"/>
                <a:sym typeface="Avenir Book"/>
              </a:defRPr>
            </a:lvl2pPr>
            <a:lvl3pPr marL="0" indent="0">
              <a:spcBef>
                <a:spcPts val="0"/>
              </a:spcBef>
              <a:buClrTx/>
              <a:buSzTx/>
              <a:buNone/>
              <a:defRPr sz="2400" cap="all" spc="384">
                <a:latin typeface="Avenir Book"/>
                <a:ea typeface="Avenir Book"/>
                <a:cs typeface="Avenir Book"/>
                <a:sym typeface="Avenir Book"/>
              </a:defRPr>
            </a:lvl3pPr>
            <a:lvl4pPr marL="0" indent="0">
              <a:spcBef>
                <a:spcPts val="0"/>
              </a:spcBef>
              <a:buClrTx/>
              <a:buSzTx/>
              <a:buNone/>
              <a:defRPr sz="2400" cap="all" spc="384">
                <a:latin typeface="Avenir Book"/>
                <a:ea typeface="Avenir Book"/>
                <a:cs typeface="Avenir Book"/>
                <a:sym typeface="Avenir Book"/>
              </a:defRPr>
            </a:lvl4pPr>
            <a:lvl5pPr marL="0" indent="0">
              <a:spcBef>
                <a:spcPts val="0"/>
              </a:spcBef>
              <a:buClrTx/>
              <a:buSzTx/>
              <a:buNone/>
              <a:defRPr sz="2400" cap="all" spc="384">
                <a:latin typeface="Avenir Book"/>
                <a:ea typeface="Avenir Book"/>
                <a:cs typeface="Avenir Book"/>
                <a:sym typeface="Avenir Book"/>
              </a:defRPr>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 Horizontal Alt">
    <p:spTree>
      <p:nvGrpSpPr>
        <p:cNvPr id="1" name=""/>
        <p:cNvGrpSpPr/>
        <p:nvPr/>
      </p:nvGrpSpPr>
      <p:grpSpPr>
        <a:xfrm>
          <a:off x="0" y="0"/>
          <a:ext cx="0" cy="0"/>
          <a:chOff x="0" y="0"/>
          <a:chExt cx="0" cy="0"/>
        </a:xfrm>
      </p:grpSpPr>
      <p:sp>
        <p:nvSpPr>
          <p:cNvPr id="30" name="Image"/>
          <p:cNvSpPr>
            <a:spLocks noGrp="1"/>
          </p:cNvSpPr>
          <p:nvPr>
            <p:ph type="pic" idx="13"/>
          </p:nvPr>
        </p:nvSpPr>
        <p:spPr>
          <a:xfrm>
            <a:off x="0" y="2717800"/>
            <a:ext cx="13004800" cy="7035800"/>
          </a:xfrm>
          <a:prstGeom prst="rect">
            <a:avLst/>
          </a:prstGeom>
        </p:spPr>
        <p:txBody>
          <a:bodyPr lIns="91439" tIns="45719" rIns="91439" bIns="45719" anchor="t">
            <a:noAutofit/>
          </a:bodyPr>
          <a:lstStyle/>
          <a:p>
            <a:endParaRPr/>
          </a:p>
        </p:txBody>
      </p:sp>
      <p:sp>
        <p:nvSpPr>
          <p:cNvPr id="31" name="Title Text"/>
          <p:cNvSpPr txBox="1">
            <a:spLocks noGrp="1"/>
          </p:cNvSpPr>
          <p:nvPr>
            <p:ph type="title"/>
          </p:nvPr>
        </p:nvSpPr>
        <p:spPr>
          <a:xfrm>
            <a:off x="660400" y="1003300"/>
            <a:ext cx="11684000" cy="1460500"/>
          </a:xfrm>
          <a:prstGeom prst="rect">
            <a:avLst/>
          </a:prstGeom>
        </p:spPr>
        <p:txBody>
          <a:bodyPr/>
          <a:lstStyle>
            <a:lvl1pPr>
              <a:defRPr sz="6200" spc="992"/>
            </a:lvl1pPr>
          </a:lstStyle>
          <a:p>
            <a:r>
              <a:t>Title Text</a:t>
            </a:r>
          </a:p>
        </p:txBody>
      </p:sp>
      <p:sp>
        <p:nvSpPr>
          <p:cNvPr id="32" name="Body Level One…"/>
          <p:cNvSpPr txBox="1">
            <a:spLocks noGrp="1"/>
          </p:cNvSpPr>
          <p:nvPr>
            <p:ph type="body" sz="quarter" idx="1"/>
          </p:nvPr>
        </p:nvSpPr>
        <p:spPr>
          <a:xfrm>
            <a:off x="660400" y="508000"/>
            <a:ext cx="11684000" cy="508000"/>
          </a:xfrm>
          <a:prstGeom prst="rect">
            <a:avLst/>
          </a:prstGeom>
        </p:spPr>
        <p:txBody>
          <a:bodyPr/>
          <a:lstStyle>
            <a:lvl1pPr marL="0" indent="0">
              <a:spcBef>
                <a:spcPts val="0"/>
              </a:spcBef>
              <a:buClrTx/>
              <a:buSzTx/>
              <a:buNone/>
              <a:defRPr sz="2400" cap="all" spc="384">
                <a:latin typeface="Avenir Book"/>
                <a:ea typeface="Avenir Book"/>
                <a:cs typeface="Avenir Book"/>
                <a:sym typeface="Avenir Book"/>
              </a:defRPr>
            </a:lvl1pPr>
            <a:lvl2pPr marL="0" indent="0">
              <a:spcBef>
                <a:spcPts val="0"/>
              </a:spcBef>
              <a:buClrTx/>
              <a:buSzTx/>
              <a:buNone/>
              <a:defRPr sz="2400" cap="all" spc="384">
                <a:latin typeface="Avenir Book"/>
                <a:ea typeface="Avenir Book"/>
                <a:cs typeface="Avenir Book"/>
                <a:sym typeface="Avenir Book"/>
              </a:defRPr>
            </a:lvl2pPr>
            <a:lvl3pPr marL="0" indent="0">
              <a:spcBef>
                <a:spcPts val="0"/>
              </a:spcBef>
              <a:buClrTx/>
              <a:buSzTx/>
              <a:buNone/>
              <a:defRPr sz="2400" cap="all" spc="384">
                <a:latin typeface="Avenir Book"/>
                <a:ea typeface="Avenir Book"/>
                <a:cs typeface="Avenir Book"/>
                <a:sym typeface="Avenir Book"/>
              </a:defRPr>
            </a:lvl3pPr>
            <a:lvl4pPr marL="0" indent="0">
              <a:spcBef>
                <a:spcPts val="0"/>
              </a:spcBef>
              <a:buClrTx/>
              <a:buSzTx/>
              <a:buNone/>
              <a:defRPr sz="2400" cap="all" spc="384">
                <a:latin typeface="Avenir Book"/>
                <a:ea typeface="Avenir Book"/>
                <a:cs typeface="Avenir Book"/>
                <a:sym typeface="Avenir Book"/>
              </a:defRPr>
            </a:lvl4pPr>
            <a:lvl5pPr marL="0" indent="0">
              <a:spcBef>
                <a:spcPts val="0"/>
              </a:spcBef>
              <a:buClrTx/>
              <a:buSzTx/>
              <a:buNone/>
              <a:defRPr sz="2400" cap="all" spc="384">
                <a:latin typeface="Avenir Book"/>
                <a:ea typeface="Avenir Book"/>
                <a:cs typeface="Avenir Book"/>
                <a:sym typeface="Avenir Book"/>
              </a:defRPr>
            </a:lvl5pPr>
          </a:lstStyle>
          <a:p>
            <a:r>
              <a:t>Body Level One</a:t>
            </a:r>
          </a:p>
          <a:p>
            <a:pPr lvl="1"/>
            <a:r>
              <a:t>Body Level Two</a:t>
            </a:r>
          </a:p>
          <a:p>
            <a:pPr lvl="2"/>
            <a:r>
              <a:t>Body Level Three</a:t>
            </a:r>
          </a:p>
          <a:p>
            <a:pPr lvl="3"/>
            <a:r>
              <a:t>Body Level Four</a:t>
            </a:r>
          </a:p>
          <a:p>
            <a:pPr lvl="4"/>
            <a:r>
              <a:t>Body Level Five</a:t>
            </a:r>
          </a:p>
        </p:txBody>
      </p:sp>
      <p:sp>
        <p:nvSpPr>
          <p:cNvPr id="33"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40" name="Title Text"/>
          <p:cNvSpPr txBox="1">
            <a:spLocks noGrp="1"/>
          </p:cNvSpPr>
          <p:nvPr>
            <p:ph type="title"/>
          </p:nvPr>
        </p:nvSpPr>
        <p:spPr>
          <a:xfrm>
            <a:off x="660400" y="3759200"/>
            <a:ext cx="11684000" cy="2222500"/>
          </a:xfrm>
          <a:prstGeom prst="rect">
            <a:avLst/>
          </a:prstGeom>
        </p:spPr>
        <p:txBody>
          <a:bodyPr anchor="ctr"/>
          <a:lstStyle>
            <a:lvl1pPr>
              <a:defRPr sz="6200" spc="992"/>
            </a:lvl1pPr>
          </a:lstStyle>
          <a:p>
            <a:r>
              <a:t>Title Text</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48" name="Image"/>
          <p:cNvSpPr>
            <a:spLocks noGrp="1"/>
          </p:cNvSpPr>
          <p:nvPr>
            <p:ph type="pic" idx="13"/>
          </p:nvPr>
        </p:nvSpPr>
        <p:spPr>
          <a:xfrm>
            <a:off x="6496050" y="6350"/>
            <a:ext cx="6502400" cy="9753600"/>
          </a:xfrm>
          <a:prstGeom prst="rect">
            <a:avLst/>
          </a:prstGeom>
        </p:spPr>
        <p:txBody>
          <a:bodyPr lIns="91439" tIns="45719" rIns="91439" bIns="45719" anchor="t">
            <a:noAutofit/>
          </a:bodyPr>
          <a:lstStyle/>
          <a:p>
            <a:endParaRPr/>
          </a:p>
        </p:txBody>
      </p:sp>
      <p:sp>
        <p:nvSpPr>
          <p:cNvPr id="49" name="Title Text"/>
          <p:cNvSpPr txBox="1">
            <a:spLocks noGrp="1"/>
          </p:cNvSpPr>
          <p:nvPr>
            <p:ph type="title"/>
          </p:nvPr>
        </p:nvSpPr>
        <p:spPr>
          <a:xfrm>
            <a:off x="546100" y="4305300"/>
            <a:ext cx="5410200" cy="2984500"/>
          </a:xfrm>
          <a:prstGeom prst="rect">
            <a:avLst/>
          </a:prstGeom>
        </p:spPr>
        <p:txBody>
          <a:bodyPr/>
          <a:lstStyle/>
          <a:p>
            <a:r>
              <a:t>Title Text</a:t>
            </a:r>
          </a:p>
        </p:txBody>
      </p:sp>
      <p:sp>
        <p:nvSpPr>
          <p:cNvPr id="50" name="Body Level One…"/>
          <p:cNvSpPr txBox="1">
            <a:spLocks noGrp="1"/>
          </p:cNvSpPr>
          <p:nvPr>
            <p:ph type="body" sz="quarter" idx="1"/>
          </p:nvPr>
        </p:nvSpPr>
        <p:spPr>
          <a:xfrm>
            <a:off x="546100" y="3429000"/>
            <a:ext cx="5410200" cy="889000"/>
          </a:xfrm>
          <a:prstGeom prst="rect">
            <a:avLst/>
          </a:prstGeom>
        </p:spPr>
        <p:txBody>
          <a:bodyPr/>
          <a:lstStyle>
            <a:lvl1pPr marL="0" indent="0">
              <a:spcBef>
                <a:spcPts val="0"/>
              </a:spcBef>
              <a:buClrTx/>
              <a:buSzTx/>
              <a:buNone/>
              <a:defRPr sz="2400" cap="all" spc="384">
                <a:solidFill>
                  <a:srgbClr val="55D8FF"/>
                </a:solidFill>
                <a:latin typeface="Avenir Book"/>
                <a:ea typeface="Avenir Book"/>
                <a:cs typeface="Avenir Book"/>
                <a:sym typeface="Avenir Book"/>
              </a:defRPr>
            </a:lvl1pPr>
            <a:lvl2pPr marL="0" indent="0">
              <a:spcBef>
                <a:spcPts val="0"/>
              </a:spcBef>
              <a:buClrTx/>
              <a:buSzTx/>
              <a:buNone/>
              <a:defRPr sz="2400" cap="all" spc="384">
                <a:solidFill>
                  <a:srgbClr val="55D8FF"/>
                </a:solidFill>
                <a:latin typeface="Avenir Book"/>
                <a:ea typeface="Avenir Book"/>
                <a:cs typeface="Avenir Book"/>
                <a:sym typeface="Avenir Book"/>
              </a:defRPr>
            </a:lvl2pPr>
            <a:lvl3pPr marL="0" indent="0">
              <a:spcBef>
                <a:spcPts val="0"/>
              </a:spcBef>
              <a:buClrTx/>
              <a:buSzTx/>
              <a:buNone/>
              <a:defRPr sz="2400" cap="all" spc="384">
                <a:solidFill>
                  <a:srgbClr val="55D8FF"/>
                </a:solidFill>
                <a:latin typeface="Avenir Book"/>
                <a:ea typeface="Avenir Book"/>
                <a:cs typeface="Avenir Book"/>
                <a:sym typeface="Avenir Book"/>
              </a:defRPr>
            </a:lvl3pPr>
            <a:lvl4pPr marL="0" indent="0">
              <a:spcBef>
                <a:spcPts val="0"/>
              </a:spcBef>
              <a:buClrTx/>
              <a:buSzTx/>
              <a:buNone/>
              <a:defRPr sz="2400" cap="all" spc="384">
                <a:solidFill>
                  <a:srgbClr val="55D8FF"/>
                </a:solidFill>
                <a:latin typeface="Avenir Book"/>
                <a:ea typeface="Avenir Book"/>
                <a:cs typeface="Avenir Book"/>
                <a:sym typeface="Avenir Book"/>
              </a:defRPr>
            </a:lvl4pPr>
            <a:lvl5pPr marL="0" indent="0">
              <a:spcBef>
                <a:spcPts val="0"/>
              </a:spcBef>
              <a:buClrTx/>
              <a:buSzTx/>
              <a:buNone/>
              <a:defRPr sz="2400" cap="all" spc="384">
                <a:solidFill>
                  <a:srgbClr val="55D8FF"/>
                </a:solidFill>
                <a:latin typeface="Avenir Book"/>
                <a:ea typeface="Avenir Book"/>
                <a:cs typeface="Avenir Book"/>
                <a:sym typeface="Avenir Book"/>
              </a:defRPr>
            </a:lvl5pPr>
          </a:lstStyle>
          <a:p>
            <a:r>
              <a:t>Body Level One</a:t>
            </a:r>
          </a:p>
          <a:p>
            <a:pPr lvl="1"/>
            <a:r>
              <a:t>Body Level Two</a:t>
            </a:r>
          </a:p>
          <a:p>
            <a:pPr lvl="2"/>
            <a:r>
              <a:t>Body Level Three</a:t>
            </a:r>
          </a:p>
          <a:p>
            <a:pPr lvl="3"/>
            <a:r>
              <a:t>Body Level Four</a:t>
            </a:r>
          </a:p>
          <a:p>
            <a:pPr lvl="4"/>
            <a:r>
              <a:t>Body Level Five</a:t>
            </a:r>
          </a:p>
        </p:txBody>
      </p:sp>
      <p:sp>
        <p:nvSpPr>
          <p:cNvPr id="51"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8" name="Title Text"/>
          <p:cNvSpPr txBox="1">
            <a:spLocks noGrp="1"/>
          </p:cNvSpPr>
          <p:nvPr>
            <p:ph type="title"/>
          </p:nvPr>
        </p:nvSpPr>
        <p:spPr>
          <a:prstGeom prst="rect">
            <a:avLst/>
          </a:prstGeom>
        </p:spPr>
        <p:txBody>
          <a:bodyPr/>
          <a:lstStyle/>
          <a:p>
            <a:r>
              <a:t>Title Text</a:t>
            </a:r>
          </a:p>
        </p:txBody>
      </p:sp>
      <p:sp>
        <p:nvSpPr>
          <p:cNvPr id="59"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85" name="Body Level One…"/>
          <p:cNvSpPr txBox="1">
            <a:spLocks noGrp="1"/>
          </p:cNvSpPr>
          <p:nvPr>
            <p:ph type="body" idx="1"/>
          </p:nvPr>
        </p:nvSpPr>
        <p:spPr>
          <a:xfrm>
            <a:off x="660400" y="1511300"/>
            <a:ext cx="11684000" cy="67183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93" name="Image"/>
          <p:cNvSpPr>
            <a:spLocks noGrp="1"/>
          </p:cNvSpPr>
          <p:nvPr>
            <p:ph type="pic" sz="half" idx="13"/>
          </p:nvPr>
        </p:nvSpPr>
        <p:spPr>
          <a:xfrm>
            <a:off x="6502400" y="4879052"/>
            <a:ext cx="6502400" cy="4876802"/>
          </a:xfrm>
          <a:prstGeom prst="rect">
            <a:avLst/>
          </a:prstGeom>
        </p:spPr>
        <p:txBody>
          <a:bodyPr lIns="91439" tIns="45719" rIns="91439" bIns="45719" anchor="t">
            <a:noAutofit/>
          </a:bodyPr>
          <a:lstStyle/>
          <a:p>
            <a:endParaRPr/>
          </a:p>
        </p:txBody>
      </p:sp>
      <p:sp>
        <p:nvSpPr>
          <p:cNvPr id="94" name="143918632_1620x1622.jpeg"/>
          <p:cNvSpPr>
            <a:spLocks noGrp="1"/>
          </p:cNvSpPr>
          <p:nvPr>
            <p:ph type="pic" sz="half" idx="14"/>
          </p:nvPr>
        </p:nvSpPr>
        <p:spPr>
          <a:xfrm>
            <a:off x="6502400" y="0"/>
            <a:ext cx="6502400" cy="4876800"/>
          </a:xfrm>
          <a:prstGeom prst="rect">
            <a:avLst/>
          </a:prstGeom>
        </p:spPr>
        <p:txBody>
          <a:bodyPr lIns="91439" tIns="45719" rIns="91439" bIns="45719" anchor="t">
            <a:noAutofit/>
          </a:bodyPr>
          <a:lstStyle/>
          <a:p>
            <a:endParaRPr/>
          </a:p>
        </p:txBody>
      </p:sp>
      <p:sp>
        <p:nvSpPr>
          <p:cNvPr id="95" name="Image"/>
          <p:cNvSpPr>
            <a:spLocks noGrp="1"/>
          </p:cNvSpPr>
          <p:nvPr>
            <p:ph type="pic" idx="15"/>
          </p:nvPr>
        </p:nvSpPr>
        <p:spPr>
          <a:xfrm>
            <a:off x="0" y="0"/>
            <a:ext cx="6502400" cy="9753600"/>
          </a:xfrm>
          <a:prstGeom prst="rect">
            <a:avLst/>
          </a:prstGeom>
        </p:spPr>
        <p:txBody>
          <a:bodyPr lIns="91439" tIns="45719" rIns="91439" bIns="45719" anchor="t">
            <a:noAutofit/>
          </a:bodyPr>
          <a:lstStyle/>
          <a:p>
            <a:endParaRPr/>
          </a:p>
        </p:txBody>
      </p:sp>
      <p:sp>
        <p:nvSpPr>
          <p:cNvPr id="96"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03" name="Body Level One…"/>
          <p:cNvSpPr txBox="1">
            <a:spLocks noGrp="1"/>
          </p:cNvSpPr>
          <p:nvPr>
            <p:ph type="body" sz="quarter" idx="1"/>
          </p:nvPr>
        </p:nvSpPr>
        <p:spPr>
          <a:xfrm>
            <a:off x="1270000" y="6362700"/>
            <a:ext cx="10464800" cy="520700"/>
          </a:xfrm>
          <a:prstGeom prst="rect">
            <a:avLst/>
          </a:prstGeom>
        </p:spPr>
        <p:txBody>
          <a:bodyPr/>
          <a:lstStyle>
            <a:lvl1pPr marL="0" indent="0" algn="ctr">
              <a:spcBef>
                <a:spcPts val="0"/>
              </a:spcBef>
              <a:buClrTx/>
              <a:buSzTx/>
              <a:buNone/>
              <a:defRPr sz="2400" cap="all" spc="384">
                <a:solidFill>
                  <a:srgbClr val="55D8FF"/>
                </a:solidFill>
              </a:defRPr>
            </a:lvl1pPr>
            <a:lvl2pPr marL="783166" indent="-313266" algn="ctr">
              <a:spcBef>
                <a:spcPts val="0"/>
              </a:spcBef>
              <a:buClrTx/>
              <a:defRPr sz="2400" cap="all" spc="384">
                <a:solidFill>
                  <a:srgbClr val="55D8FF"/>
                </a:solidFill>
              </a:defRPr>
            </a:lvl2pPr>
            <a:lvl3pPr marL="1253066" indent="-313266" algn="ctr">
              <a:spcBef>
                <a:spcPts val="0"/>
              </a:spcBef>
              <a:buClrTx/>
              <a:defRPr sz="2400" cap="all" spc="384">
                <a:solidFill>
                  <a:srgbClr val="55D8FF"/>
                </a:solidFill>
              </a:defRPr>
            </a:lvl3pPr>
            <a:lvl4pPr marL="1722966" indent="-313266" algn="ctr">
              <a:spcBef>
                <a:spcPts val="0"/>
              </a:spcBef>
              <a:buClrTx/>
              <a:defRPr sz="2400" cap="all" spc="384">
                <a:solidFill>
                  <a:srgbClr val="55D8FF"/>
                </a:solidFill>
              </a:defRPr>
            </a:lvl4pPr>
            <a:lvl5pPr marL="2192866" indent="-313266" algn="ctr">
              <a:spcBef>
                <a:spcPts val="0"/>
              </a:spcBef>
              <a:buClrTx/>
              <a:defRPr sz="2400" cap="all" spc="384">
                <a:solidFill>
                  <a:srgbClr val="55D8FF"/>
                </a:solidFill>
              </a:defRPr>
            </a:lvl5pPr>
          </a:lstStyle>
          <a:p>
            <a:r>
              <a:t>Body Level One</a:t>
            </a:r>
          </a:p>
          <a:p>
            <a:pPr lvl="1"/>
            <a:r>
              <a:t>Body Level Two</a:t>
            </a:r>
          </a:p>
          <a:p>
            <a:pPr lvl="2"/>
            <a:r>
              <a:t>Body Level Three</a:t>
            </a:r>
          </a:p>
          <a:p>
            <a:pPr lvl="3"/>
            <a:r>
              <a:t>Body Level Four</a:t>
            </a:r>
          </a:p>
          <a:p>
            <a:pPr lvl="4"/>
            <a:r>
              <a:t>Body Level Five</a:t>
            </a:r>
          </a:p>
        </p:txBody>
      </p:sp>
      <p:sp>
        <p:nvSpPr>
          <p:cNvPr id="104" name="“Type a quote here.”"/>
          <p:cNvSpPr txBox="1">
            <a:spLocks noGrp="1"/>
          </p:cNvSpPr>
          <p:nvPr>
            <p:ph type="body" sz="quarter" idx="13"/>
          </p:nvPr>
        </p:nvSpPr>
        <p:spPr>
          <a:xfrm>
            <a:off x="1270000" y="4248150"/>
            <a:ext cx="10464800" cy="723900"/>
          </a:xfrm>
          <a:prstGeom prst="rect">
            <a:avLst/>
          </a:prstGeom>
        </p:spPr>
        <p:txBody>
          <a:bodyPr/>
          <a:lstStyle/>
          <a:p>
            <a:pPr marL="0" indent="0" algn="ctr">
              <a:spcBef>
                <a:spcPts val="0"/>
              </a:spcBef>
              <a:buClrTx/>
              <a:buSzTx/>
              <a:buNone/>
            </a:pPr>
            <a:endParaRPr/>
          </a:p>
        </p:txBody>
      </p:sp>
      <p:sp>
        <p:nvSpPr>
          <p:cNvPr id="105"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Quote Photo">
    <p:spTree>
      <p:nvGrpSpPr>
        <p:cNvPr id="1" name=""/>
        <p:cNvGrpSpPr/>
        <p:nvPr/>
      </p:nvGrpSpPr>
      <p:grpSpPr>
        <a:xfrm>
          <a:off x="0" y="0"/>
          <a:ext cx="0" cy="0"/>
          <a:chOff x="0" y="0"/>
          <a:chExt cx="0" cy="0"/>
        </a:xfrm>
      </p:grpSpPr>
      <p:sp>
        <p:nvSpPr>
          <p:cNvPr id="112" name="Body Level One…"/>
          <p:cNvSpPr txBox="1">
            <a:spLocks noGrp="1"/>
          </p:cNvSpPr>
          <p:nvPr>
            <p:ph type="body" sz="quarter" idx="1"/>
          </p:nvPr>
        </p:nvSpPr>
        <p:spPr>
          <a:xfrm>
            <a:off x="1270000" y="2959100"/>
            <a:ext cx="10464800" cy="520700"/>
          </a:xfrm>
          <a:prstGeom prst="rect">
            <a:avLst/>
          </a:prstGeom>
        </p:spPr>
        <p:txBody>
          <a:bodyPr anchor="t"/>
          <a:lstStyle>
            <a:lvl1pPr marL="0" indent="0" algn="ctr">
              <a:spcBef>
                <a:spcPts val="0"/>
              </a:spcBef>
              <a:buClrTx/>
              <a:buSzTx/>
              <a:buNone/>
              <a:defRPr sz="2400" cap="all" spc="384">
                <a:solidFill>
                  <a:srgbClr val="55D8FF"/>
                </a:solidFill>
              </a:defRPr>
            </a:lvl1pPr>
            <a:lvl2pPr marL="783166" indent="-313266" algn="ctr">
              <a:spcBef>
                <a:spcPts val="0"/>
              </a:spcBef>
              <a:buClrTx/>
              <a:defRPr sz="2400" cap="all" spc="384">
                <a:solidFill>
                  <a:srgbClr val="55D8FF"/>
                </a:solidFill>
              </a:defRPr>
            </a:lvl2pPr>
            <a:lvl3pPr marL="1253066" indent="-313266" algn="ctr">
              <a:spcBef>
                <a:spcPts val="0"/>
              </a:spcBef>
              <a:buClrTx/>
              <a:defRPr sz="2400" cap="all" spc="384">
                <a:solidFill>
                  <a:srgbClr val="55D8FF"/>
                </a:solidFill>
              </a:defRPr>
            </a:lvl3pPr>
            <a:lvl4pPr marL="1722966" indent="-313266" algn="ctr">
              <a:spcBef>
                <a:spcPts val="0"/>
              </a:spcBef>
              <a:buClrTx/>
              <a:defRPr sz="2400" cap="all" spc="384">
                <a:solidFill>
                  <a:srgbClr val="55D8FF"/>
                </a:solidFill>
              </a:defRPr>
            </a:lvl4pPr>
            <a:lvl5pPr marL="2192866" indent="-313266" algn="ctr">
              <a:spcBef>
                <a:spcPts val="0"/>
              </a:spcBef>
              <a:buClrTx/>
              <a:defRPr sz="2400" cap="all" spc="384">
                <a:solidFill>
                  <a:srgbClr val="55D8FF"/>
                </a:solidFill>
              </a:defRPr>
            </a:lvl5pPr>
          </a:lstStyle>
          <a:p>
            <a:r>
              <a:t>Body Level One</a:t>
            </a:r>
          </a:p>
          <a:p>
            <a:pPr lvl="1"/>
            <a:r>
              <a:t>Body Level Two</a:t>
            </a:r>
          </a:p>
          <a:p>
            <a:pPr lvl="2"/>
            <a:r>
              <a:t>Body Level Three</a:t>
            </a:r>
          </a:p>
          <a:p>
            <a:pPr lvl="3"/>
            <a:r>
              <a:t>Body Level Four</a:t>
            </a:r>
          </a:p>
          <a:p>
            <a:pPr lvl="4"/>
            <a:r>
              <a:t>Body Level Five</a:t>
            </a:r>
          </a:p>
        </p:txBody>
      </p:sp>
      <p:sp>
        <p:nvSpPr>
          <p:cNvPr id="113" name="“Type a quote here.”"/>
          <p:cNvSpPr txBox="1">
            <a:spLocks noGrp="1"/>
          </p:cNvSpPr>
          <p:nvPr>
            <p:ph type="body" sz="quarter" idx="13"/>
          </p:nvPr>
        </p:nvSpPr>
        <p:spPr>
          <a:xfrm>
            <a:off x="1270000" y="1346200"/>
            <a:ext cx="10464800" cy="723900"/>
          </a:xfrm>
          <a:prstGeom prst="rect">
            <a:avLst/>
          </a:prstGeom>
        </p:spPr>
        <p:txBody>
          <a:bodyPr/>
          <a:lstStyle/>
          <a:p>
            <a:pPr marL="0" indent="0" algn="ctr">
              <a:spcBef>
                <a:spcPts val="0"/>
              </a:spcBef>
              <a:buClrTx/>
              <a:buSzTx/>
              <a:buNone/>
            </a:pPr>
            <a:endParaRPr/>
          </a:p>
        </p:txBody>
      </p:sp>
      <p:sp>
        <p:nvSpPr>
          <p:cNvPr id="114" name="Image"/>
          <p:cNvSpPr>
            <a:spLocks noGrp="1"/>
          </p:cNvSpPr>
          <p:nvPr>
            <p:ph type="pic" idx="14"/>
          </p:nvPr>
        </p:nvSpPr>
        <p:spPr>
          <a:xfrm>
            <a:off x="-19050" y="3613150"/>
            <a:ext cx="13004800" cy="6134100"/>
          </a:xfrm>
          <a:prstGeom prst="rect">
            <a:avLst/>
          </a:prstGeom>
        </p:spPr>
        <p:txBody>
          <a:bodyPr lIns="91439" tIns="45719" rIns="91439" bIns="45719" anchor="t">
            <a:noAutofit/>
          </a:bodyPr>
          <a:lstStyle/>
          <a:p>
            <a:endParaRPr/>
          </a:p>
        </p:txBody>
      </p:sp>
      <p:sp>
        <p:nvSpPr>
          <p:cNvPr id="115"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22" name="Image"/>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123"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30"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60400" y="609600"/>
            <a:ext cx="11684000" cy="14224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Title Text</a:t>
            </a:r>
          </a:p>
        </p:txBody>
      </p:sp>
      <p:sp>
        <p:nvSpPr>
          <p:cNvPr id="3" name="Body Level One…"/>
          <p:cNvSpPr txBox="1">
            <a:spLocks noGrp="1"/>
          </p:cNvSpPr>
          <p:nvPr>
            <p:ph type="body" idx="1"/>
          </p:nvPr>
        </p:nvSpPr>
        <p:spPr>
          <a:xfrm>
            <a:off x="660400" y="2019300"/>
            <a:ext cx="11684000" cy="67183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6311897" y="9258299"/>
            <a:ext cx="352045" cy="419101"/>
          </a:xfrm>
          <a:prstGeom prst="rect">
            <a:avLst/>
          </a:prstGeom>
          <a:ln w="12700">
            <a:miter lim="400000"/>
          </a:ln>
        </p:spPr>
        <p:txBody>
          <a:bodyPr wrap="none" lIns="50800" tIns="50800" rIns="50800" bIns="50800" anchor="ctr">
            <a:spAutoFit/>
          </a:bodyPr>
          <a:lstStyle>
            <a:lvl1pPr>
              <a:defRPr sz="1800">
                <a:solidFill>
                  <a:srgbClr val="FFFFFF"/>
                </a:solidFill>
              </a:defRPr>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 id="2147483658" r:id="rId9"/>
    <p:sldLayoutId id="2147483659" r:id="rId10"/>
    <p:sldLayoutId id="2147483660" r:id="rId11"/>
    <p:sldLayoutId id="2147483661" r:id="rId12"/>
    <p:sldLayoutId id="2147483662" r:id="rId13"/>
  </p:sldLayoutIdLst>
  <p:transition spd="med"/>
  <p:txStyles>
    <p:titleStyle>
      <a:lvl1pPr marL="0" marR="0" indent="0" algn="l" defTabSz="584200" rtl="0" latinLnBrk="0">
        <a:lnSpc>
          <a:spcPct val="100000"/>
        </a:lnSpc>
        <a:spcBef>
          <a:spcPts val="0"/>
        </a:spcBef>
        <a:spcAft>
          <a:spcPts val="0"/>
        </a:spcAft>
        <a:buClrTx/>
        <a:buSzTx/>
        <a:buFontTx/>
        <a:buNone/>
        <a:tabLst/>
        <a:defRPr sz="4500" b="0" i="0" u="none" strike="noStrike" cap="all" spc="720" baseline="0">
          <a:ln>
            <a:noFill/>
          </a:ln>
          <a:solidFill>
            <a:srgbClr val="FFFFFF"/>
          </a:solidFill>
          <a:uFillTx/>
          <a:latin typeface="Avenir Light"/>
          <a:ea typeface="Avenir Light"/>
          <a:cs typeface="Avenir Light"/>
          <a:sym typeface="Avenir Light"/>
        </a:defRPr>
      </a:lvl1pPr>
      <a:lvl2pPr marL="0" marR="0" indent="0" algn="l" defTabSz="584200" rtl="0" latinLnBrk="0">
        <a:lnSpc>
          <a:spcPct val="100000"/>
        </a:lnSpc>
        <a:spcBef>
          <a:spcPts val="0"/>
        </a:spcBef>
        <a:spcAft>
          <a:spcPts val="0"/>
        </a:spcAft>
        <a:buClrTx/>
        <a:buSzTx/>
        <a:buFontTx/>
        <a:buNone/>
        <a:tabLst/>
        <a:defRPr sz="4500" b="0" i="0" u="none" strike="noStrike" cap="all" spc="720" baseline="0">
          <a:ln>
            <a:noFill/>
          </a:ln>
          <a:solidFill>
            <a:srgbClr val="FFFFFF"/>
          </a:solidFill>
          <a:uFillTx/>
          <a:latin typeface="Avenir Light"/>
          <a:ea typeface="Avenir Light"/>
          <a:cs typeface="Avenir Light"/>
          <a:sym typeface="Avenir Light"/>
        </a:defRPr>
      </a:lvl2pPr>
      <a:lvl3pPr marL="0" marR="0" indent="0" algn="l" defTabSz="584200" rtl="0" latinLnBrk="0">
        <a:lnSpc>
          <a:spcPct val="100000"/>
        </a:lnSpc>
        <a:spcBef>
          <a:spcPts val="0"/>
        </a:spcBef>
        <a:spcAft>
          <a:spcPts val="0"/>
        </a:spcAft>
        <a:buClrTx/>
        <a:buSzTx/>
        <a:buFontTx/>
        <a:buNone/>
        <a:tabLst/>
        <a:defRPr sz="4500" b="0" i="0" u="none" strike="noStrike" cap="all" spc="720" baseline="0">
          <a:ln>
            <a:noFill/>
          </a:ln>
          <a:solidFill>
            <a:srgbClr val="FFFFFF"/>
          </a:solidFill>
          <a:uFillTx/>
          <a:latin typeface="Avenir Light"/>
          <a:ea typeface="Avenir Light"/>
          <a:cs typeface="Avenir Light"/>
          <a:sym typeface="Avenir Light"/>
        </a:defRPr>
      </a:lvl3pPr>
      <a:lvl4pPr marL="0" marR="0" indent="0" algn="l" defTabSz="584200" rtl="0" latinLnBrk="0">
        <a:lnSpc>
          <a:spcPct val="100000"/>
        </a:lnSpc>
        <a:spcBef>
          <a:spcPts val="0"/>
        </a:spcBef>
        <a:spcAft>
          <a:spcPts val="0"/>
        </a:spcAft>
        <a:buClrTx/>
        <a:buSzTx/>
        <a:buFontTx/>
        <a:buNone/>
        <a:tabLst/>
        <a:defRPr sz="4500" b="0" i="0" u="none" strike="noStrike" cap="all" spc="720" baseline="0">
          <a:ln>
            <a:noFill/>
          </a:ln>
          <a:solidFill>
            <a:srgbClr val="FFFFFF"/>
          </a:solidFill>
          <a:uFillTx/>
          <a:latin typeface="Avenir Light"/>
          <a:ea typeface="Avenir Light"/>
          <a:cs typeface="Avenir Light"/>
          <a:sym typeface="Avenir Light"/>
        </a:defRPr>
      </a:lvl4pPr>
      <a:lvl5pPr marL="0" marR="0" indent="0" algn="l" defTabSz="584200" rtl="0" latinLnBrk="0">
        <a:lnSpc>
          <a:spcPct val="100000"/>
        </a:lnSpc>
        <a:spcBef>
          <a:spcPts val="0"/>
        </a:spcBef>
        <a:spcAft>
          <a:spcPts val="0"/>
        </a:spcAft>
        <a:buClrTx/>
        <a:buSzTx/>
        <a:buFontTx/>
        <a:buNone/>
        <a:tabLst/>
        <a:defRPr sz="4500" b="0" i="0" u="none" strike="noStrike" cap="all" spc="720" baseline="0">
          <a:ln>
            <a:noFill/>
          </a:ln>
          <a:solidFill>
            <a:srgbClr val="FFFFFF"/>
          </a:solidFill>
          <a:uFillTx/>
          <a:latin typeface="Avenir Light"/>
          <a:ea typeface="Avenir Light"/>
          <a:cs typeface="Avenir Light"/>
          <a:sym typeface="Avenir Light"/>
        </a:defRPr>
      </a:lvl5pPr>
      <a:lvl6pPr marL="0" marR="0" indent="0" algn="l" defTabSz="584200" rtl="0" latinLnBrk="0">
        <a:lnSpc>
          <a:spcPct val="100000"/>
        </a:lnSpc>
        <a:spcBef>
          <a:spcPts val="0"/>
        </a:spcBef>
        <a:spcAft>
          <a:spcPts val="0"/>
        </a:spcAft>
        <a:buClrTx/>
        <a:buSzTx/>
        <a:buFontTx/>
        <a:buNone/>
        <a:tabLst/>
        <a:defRPr sz="4500" b="0" i="0" u="none" strike="noStrike" cap="all" spc="720" baseline="0">
          <a:ln>
            <a:noFill/>
          </a:ln>
          <a:solidFill>
            <a:srgbClr val="FFFFFF"/>
          </a:solidFill>
          <a:uFillTx/>
          <a:latin typeface="Avenir Light"/>
          <a:ea typeface="Avenir Light"/>
          <a:cs typeface="Avenir Light"/>
          <a:sym typeface="Avenir Light"/>
        </a:defRPr>
      </a:lvl6pPr>
      <a:lvl7pPr marL="0" marR="0" indent="0" algn="l" defTabSz="584200" rtl="0" latinLnBrk="0">
        <a:lnSpc>
          <a:spcPct val="100000"/>
        </a:lnSpc>
        <a:spcBef>
          <a:spcPts val="0"/>
        </a:spcBef>
        <a:spcAft>
          <a:spcPts val="0"/>
        </a:spcAft>
        <a:buClrTx/>
        <a:buSzTx/>
        <a:buFontTx/>
        <a:buNone/>
        <a:tabLst/>
        <a:defRPr sz="4500" b="0" i="0" u="none" strike="noStrike" cap="all" spc="720" baseline="0">
          <a:ln>
            <a:noFill/>
          </a:ln>
          <a:solidFill>
            <a:srgbClr val="FFFFFF"/>
          </a:solidFill>
          <a:uFillTx/>
          <a:latin typeface="Avenir Light"/>
          <a:ea typeface="Avenir Light"/>
          <a:cs typeface="Avenir Light"/>
          <a:sym typeface="Avenir Light"/>
        </a:defRPr>
      </a:lvl7pPr>
      <a:lvl8pPr marL="0" marR="0" indent="0" algn="l" defTabSz="584200" rtl="0" latinLnBrk="0">
        <a:lnSpc>
          <a:spcPct val="100000"/>
        </a:lnSpc>
        <a:spcBef>
          <a:spcPts val="0"/>
        </a:spcBef>
        <a:spcAft>
          <a:spcPts val="0"/>
        </a:spcAft>
        <a:buClrTx/>
        <a:buSzTx/>
        <a:buFontTx/>
        <a:buNone/>
        <a:tabLst/>
        <a:defRPr sz="4500" b="0" i="0" u="none" strike="noStrike" cap="all" spc="720" baseline="0">
          <a:ln>
            <a:noFill/>
          </a:ln>
          <a:solidFill>
            <a:srgbClr val="FFFFFF"/>
          </a:solidFill>
          <a:uFillTx/>
          <a:latin typeface="Avenir Light"/>
          <a:ea typeface="Avenir Light"/>
          <a:cs typeface="Avenir Light"/>
          <a:sym typeface="Avenir Light"/>
        </a:defRPr>
      </a:lvl8pPr>
      <a:lvl9pPr marL="0" marR="0" indent="0" algn="l" defTabSz="584200" rtl="0" latinLnBrk="0">
        <a:lnSpc>
          <a:spcPct val="100000"/>
        </a:lnSpc>
        <a:spcBef>
          <a:spcPts val="0"/>
        </a:spcBef>
        <a:spcAft>
          <a:spcPts val="0"/>
        </a:spcAft>
        <a:buClrTx/>
        <a:buSzTx/>
        <a:buFontTx/>
        <a:buNone/>
        <a:tabLst/>
        <a:defRPr sz="4500" b="0" i="0" u="none" strike="noStrike" cap="all" spc="720" baseline="0">
          <a:ln>
            <a:noFill/>
          </a:ln>
          <a:solidFill>
            <a:srgbClr val="FFFFFF"/>
          </a:solidFill>
          <a:uFillTx/>
          <a:latin typeface="Avenir Light"/>
          <a:ea typeface="Avenir Light"/>
          <a:cs typeface="Avenir Light"/>
          <a:sym typeface="Avenir Light"/>
        </a:defRPr>
      </a:lvl9pPr>
    </p:titleStyle>
    <p:bodyStyle>
      <a:lvl1pPr marL="469900" marR="0" indent="-469900" algn="l" defTabSz="584200" rtl="0" latinLnBrk="0">
        <a:lnSpc>
          <a:spcPct val="100000"/>
        </a:lnSpc>
        <a:spcBef>
          <a:spcPts val="4200"/>
        </a:spcBef>
        <a:spcAft>
          <a:spcPts val="0"/>
        </a:spcAft>
        <a:buClr>
          <a:srgbClr val="646464"/>
        </a:buClr>
        <a:buSzPct val="90000"/>
        <a:buFontTx/>
        <a:buChar char="•"/>
        <a:tabLst/>
        <a:defRPr sz="3600" b="0" i="0" u="none" strike="noStrike" cap="none" spc="0" baseline="0">
          <a:ln>
            <a:noFill/>
          </a:ln>
          <a:solidFill>
            <a:srgbClr val="FFFFFF"/>
          </a:solidFill>
          <a:uFillTx/>
          <a:latin typeface="Avenir Light"/>
          <a:ea typeface="Avenir Light"/>
          <a:cs typeface="Avenir Light"/>
          <a:sym typeface="Avenir Light"/>
        </a:defRPr>
      </a:lvl1pPr>
      <a:lvl2pPr marL="939800" marR="0" indent="-469900" algn="l" defTabSz="584200" rtl="0" latinLnBrk="0">
        <a:lnSpc>
          <a:spcPct val="100000"/>
        </a:lnSpc>
        <a:spcBef>
          <a:spcPts val="4200"/>
        </a:spcBef>
        <a:spcAft>
          <a:spcPts val="0"/>
        </a:spcAft>
        <a:buClr>
          <a:srgbClr val="646464"/>
        </a:buClr>
        <a:buSzPct val="90000"/>
        <a:buFontTx/>
        <a:buChar char="•"/>
        <a:tabLst/>
        <a:defRPr sz="3600" b="0" i="0" u="none" strike="noStrike" cap="none" spc="0" baseline="0">
          <a:ln>
            <a:noFill/>
          </a:ln>
          <a:solidFill>
            <a:srgbClr val="FFFFFF"/>
          </a:solidFill>
          <a:uFillTx/>
          <a:latin typeface="Avenir Light"/>
          <a:ea typeface="Avenir Light"/>
          <a:cs typeface="Avenir Light"/>
          <a:sym typeface="Avenir Light"/>
        </a:defRPr>
      </a:lvl2pPr>
      <a:lvl3pPr marL="1409700" marR="0" indent="-469900" algn="l" defTabSz="584200" rtl="0" latinLnBrk="0">
        <a:lnSpc>
          <a:spcPct val="100000"/>
        </a:lnSpc>
        <a:spcBef>
          <a:spcPts val="4200"/>
        </a:spcBef>
        <a:spcAft>
          <a:spcPts val="0"/>
        </a:spcAft>
        <a:buClr>
          <a:srgbClr val="646464"/>
        </a:buClr>
        <a:buSzPct val="90000"/>
        <a:buFontTx/>
        <a:buChar char="•"/>
        <a:tabLst/>
        <a:defRPr sz="3600" b="0" i="0" u="none" strike="noStrike" cap="none" spc="0" baseline="0">
          <a:ln>
            <a:noFill/>
          </a:ln>
          <a:solidFill>
            <a:srgbClr val="FFFFFF"/>
          </a:solidFill>
          <a:uFillTx/>
          <a:latin typeface="Avenir Light"/>
          <a:ea typeface="Avenir Light"/>
          <a:cs typeface="Avenir Light"/>
          <a:sym typeface="Avenir Light"/>
        </a:defRPr>
      </a:lvl3pPr>
      <a:lvl4pPr marL="1879600" marR="0" indent="-469900" algn="l" defTabSz="584200" rtl="0" latinLnBrk="0">
        <a:lnSpc>
          <a:spcPct val="100000"/>
        </a:lnSpc>
        <a:spcBef>
          <a:spcPts val="4200"/>
        </a:spcBef>
        <a:spcAft>
          <a:spcPts val="0"/>
        </a:spcAft>
        <a:buClr>
          <a:srgbClr val="646464"/>
        </a:buClr>
        <a:buSzPct val="90000"/>
        <a:buFontTx/>
        <a:buChar char="•"/>
        <a:tabLst/>
        <a:defRPr sz="3600" b="0" i="0" u="none" strike="noStrike" cap="none" spc="0" baseline="0">
          <a:ln>
            <a:noFill/>
          </a:ln>
          <a:solidFill>
            <a:srgbClr val="FFFFFF"/>
          </a:solidFill>
          <a:uFillTx/>
          <a:latin typeface="Avenir Light"/>
          <a:ea typeface="Avenir Light"/>
          <a:cs typeface="Avenir Light"/>
          <a:sym typeface="Avenir Light"/>
        </a:defRPr>
      </a:lvl4pPr>
      <a:lvl5pPr marL="2349500" marR="0" indent="-469900" algn="l" defTabSz="584200" rtl="0" latinLnBrk="0">
        <a:lnSpc>
          <a:spcPct val="100000"/>
        </a:lnSpc>
        <a:spcBef>
          <a:spcPts val="4200"/>
        </a:spcBef>
        <a:spcAft>
          <a:spcPts val="0"/>
        </a:spcAft>
        <a:buClr>
          <a:srgbClr val="646464"/>
        </a:buClr>
        <a:buSzPct val="90000"/>
        <a:buFontTx/>
        <a:buChar char="•"/>
        <a:tabLst/>
        <a:defRPr sz="3600" b="0" i="0" u="none" strike="noStrike" cap="none" spc="0" baseline="0">
          <a:ln>
            <a:noFill/>
          </a:ln>
          <a:solidFill>
            <a:srgbClr val="FFFFFF"/>
          </a:solidFill>
          <a:uFillTx/>
          <a:latin typeface="Avenir Light"/>
          <a:ea typeface="Avenir Light"/>
          <a:cs typeface="Avenir Light"/>
          <a:sym typeface="Avenir Light"/>
        </a:defRPr>
      </a:lvl5pPr>
      <a:lvl6pPr marL="2819400" marR="0" indent="-469900" algn="l" defTabSz="584200" rtl="0" latinLnBrk="0">
        <a:lnSpc>
          <a:spcPct val="100000"/>
        </a:lnSpc>
        <a:spcBef>
          <a:spcPts val="4200"/>
        </a:spcBef>
        <a:spcAft>
          <a:spcPts val="0"/>
        </a:spcAft>
        <a:buClr>
          <a:srgbClr val="646464"/>
        </a:buClr>
        <a:buSzPct val="90000"/>
        <a:buFontTx/>
        <a:buChar char="•"/>
        <a:tabLst/>
        <a:defRPr sz="3600" b="0" i="0" u="none" strike="noStrike" cap="none" spc="0" baseline="0">
          <a:ln>
            <a:noFill/>
          </a:ln>
          <a:solidFill>
            <a:srgbClr val="FFFFFF"/>
          </a:solidFill>
          <a:uFillTx/>
          <a:latin typeface="Avenir Light"/>
          <a:ea typeface="Avenir Light"/>
          <a:cs typeface="Avenir Light"/>
          <a:sym typeface="Avenir Light"/>
        </a:defRPr>
      </a:lvl6pPr>
      <a:lvl7pPr marL="3289300" marR="0" indent="-469900" algn="l" defTabSz="584200" rtl="0" latinLnBrk="0">
        <a:lnSpc>
          <a:spcPct val="100000"/>
        </a:lnSpc>
        <a:spcBef>
          <a:spcPts val="4200"/>
        </a:spcBef>
        <a:spcAft>
          <a:spcPts val="0"/>
        </a:spcAft>
        <a:buClr>
          <a:srgbClr val="646464"/>
        </a:buClr>
        <a:buSzPct val="90000"/>
        <a:buFontTx/>
        <a:buChar char="•"/>
        <a:tabLst/>
        <a:defRPr sz="3600" b="0" i="0" u="none" strike="noStrike" cap="none" spc="0" baseline="0">
          <a:ln>
            <a:noFill/>
          </a:ln>
          <a:solidFill>
            <a:srgbClr val="FFFFFF"/>
          </a:solidFill>
          <a:uFillTx/>
          <a:latin typeface="Avenir Light"/>
          <a:ea typeface="Avenir Light"/>
          <a:cs typeface="Avenir Light"/>
          <a:sym typeface="Avenir Light"/>
        </a:defRPr>
      </a:lvl7pPr>
      <a:lvl8pPr marL="3759200" marR="0" indent="-469900" algn="l" defTabSz="584200" rtl="0" latinLnBrk="0">
        <a:lnSpc>
          <a:spcPct val="100000"/>
        </a:lnSpc>
        <a:spcBef>
          <a:spcPts val="4200"/>
        </a:spcBef>
        <a:spcAft>
          <a:spcPts val="0"/>
        </a:spcAft>
        <a:buClr>
          <a:srgbClr val="646464"/>
        </a:buClr>
        <a:buSzPct val="90000"/>
        <a:buFontTx/>
        <a:buChar char="•"/>
        <a:tabLst/>
        <a:defRPr sz="3600" b="0" i="0" u="none" strike="noStrike" cap="none" spc="0" baseline="0">
          <a:ln>
            <a:noFill/>
          </a:ln>
          <a:solidFill>
            <a:srgbClr val="FFFFFF"/>
          </a:solidFill>
          <a:uFillTx/>
          <a:latin typeface="Avenir Light"/>
          <a:ea typeface="Avenir Light"/>
          <a:cs typeface="Avenir Light"/>
          <a:sym typeface="Avenir Light"/>
        </a:defRPr>
      </a:lvl8pPr>
      <a:lvl9pPr marL="4229100" marR="0" indent="-469900" algn="l" defTabSz="584200" rtl="0" latinLnBrk="0">
        <a:lnSpc>
          <a:spcPct val="100000"/>
        </a:lnSpc>
        <a:spcBef>
          <a:spcPts val="4200"/>
        </a:spcBef>
        <a:spcAft>
          <a:spcPts val="0"/>
        </a:spcAft>
        <a:buClr>
          <a:srgbClr val="646464"/>
        </a:buClr>
        <a:buSzPct val="90000"/>
        <a:buFontTx/>
        <a:buChar char="•"/>
        <a:tabLst/>
        <a:defRPr sz="3600" b="0" i="0" u="none" strike="noStrike" cap="none" spc="0" baseline="0">
          <a:ln>
            <a:noFill/>
          </a:ln>
          <a:solidFill>
            <a:srgbClr val="FFFFFF"/>
          </a:solidFill>
          <a:uFillTx/>
          <a:latin typeface="Avenir Light"/>
          <a:ea typeface="Avenir Light"/>
          <a:cs typeface="Avenir Light"/>
          <a:sym typeface="Avenir Light"/>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Avenir Light"/>
        </a:defRPr>
      </a:lvl1pPr>
      <a:lvl2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Avenir Light"/>
        </a:defRPr>
      </a:lvl2pPr>
      <a:lvl3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Avenir Light"/>
        </a:defRPr>
      </a:lvl3pPr>
      <a:lvl4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Avenir Light"/>
        </a:defRPr>
      </a:lvl4pPr>
      <a:lvl5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Avenir Light"/>
        </a:defRPr>
      </a:lvl5pPr>
      <a:lvl6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Avenir Light"/>
        </a:defRPr>
      </a:lvl6pPr>
      <a:lvl7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Avenir Light"/>
        </a:defRPr>
      </a:lvl7pPr>
      <a:lvl8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Avenir Light"/>
        </a:defRPr>
      </a:lvl8pPr>
      <a:lvl9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Avenir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 name="Fresh-Sea-Water-Hero-800x445.jpg" descr="Fresh-Sea-Water-Hero-800x445.jpg"/>
          <p:cNvPicPr>
            <a:picLocks noGrp="1" noChangeAspect="1"/>
          </p:cNvPicPr>
          <p:nvPr>
            <p:ph type="pic" idx="13"/>
          </p:nvPr>
        </p:nvPicPr>
        <p:blipFill>
          <a:blip r:embed="rId2" cstate="print"/>
          <a:srcRect l="12916" r="12916"/>
          <a:stretch>
            <a:fillRect/>
          </a:stretch>
        </p:blipFill>
        <p:spPr>
          <a:xfrm>
            <a:off x="0" y="0"/>
            <a:ext cx="13004800" cy="9753600"/>
          </a:xfrm>
          <a:prstGeom prst="rect">
            <a:avLst/>
          </a:prstGeom>
        </p:spPr>
      </p:pic>
      <p:sp>
        <p:nvSpPr>
          <p:cNvPr id="140" name="faith"/>
          <p:cNvSpPr txBox="1">
            <a:spLocks noGrp="1"/>
          </p:cNvSpPr>
          <p:nvPr>
            <p:ph type="title"/>
          </p:nvPr>
        </p:nvSpPr>
        <p:spPr>
          <a:xfrm>
            <a:off x="660400" y="6337300"/>
            <a:ext cx="11684000" cy="2908152"/>
          </a:xfrm>
          <a:prstGeom prst="rect">
            <a:avLst/>
          </a:prstGeom>
        </p:spPr>
        <p:txBody>
          <a:bodyPr>
            <a:normAutofit/>
          </a:bodyPr>
          <a:lstStyle>
            <a:lvl1pPr algn="ctr">
              <a:defRPr sz="9500" spc="1499"/>
            </a:lvl1pPr>
          </a:lstStyle>
          <a:p>
            <a:r>
              <a:rPr sz="16600"/>
              <a:t>faith</a:t>
            </a:r>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 name="Fresh-Sea-Water-Hero-800x445.jpg" descr="Fresh-Sea-Water-Hero-800x445.jpg"/>
          <p:cNvPicPr>
            <a:picLocks noGrp="1" noChangeAspect="1"/>
          </p:cNvPicPr>
          <p:nvPr>
            <p:ph type="pic" idx="13"/>
          </p:nvPr>
        </p:nvPicPr>
        <p:blipFill>
          <a:blip r:embed="rId2" cstate="print"/>
          <a:srcRect l="12916" r="12916"/>
          <a:stretch>
            <a:fillRect/>
          </a:stretch>
        </p:blipFill>
        <p:spPr>
          <a:xfrm>
            <a:off x="0" y="0"/>
            <a:ext cx="13004800" cy="9753600"/>
          </a:xfrm>
          <a:prstGeom prst="rect">
            <a:avLst/>
          </a:prstGeom>
        </p:spPr>
      </p:pic>
      <p:sp>
        <p:nvSpPr>
          <p:cNvPr id="6" name="TextBox 5">
            <a:extLst>
              <a:ext uri="{FF2B5EF4-FFF2-40B4-BE49-F238E27FC236}">
                <a16:creationId xmlns:a16="http://schemas.microsoft.com/office/drawing/2014/main" xmlns="" id="{F8D0D73F-EDA2-495C-8853-EAC3BAF12A58}"/>
              </a:ext>
            </a:extLst>
          </p:cNvPr>
          <p:cNvSpPr txBox="1"/>
          <p:nvPr/>
        </p:nvSpPr>
        <p:spPr>
          <a:xfrm>
            <a:off x="570741" y="470466"/>
            <a:ext cx="11863318" cy="8812669"/>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GB" sz="3200" spc="500" dirty="0">
                <a:solidFill>
                  <a:srgbClr val="FFFFFF"/>
                </a:solidFill>
                <a:latin typeface="Calibri Light" pitchFamily="34" charset="0"/>
              </a:rPr>
              <a:t>MATTHEW 14.25–32</a:t>
            </a:r>
          </a:p>
          <a:p>
            <a:endParaRPr lang="en-US" sz="2400" b="1" spc="500" dirty="0">
              <a:solidFill>
                <a:srgbClr val="FFFFFF"/>
              </a:solidFill>
              <a:latin typeface="Calibri Light" pitchFamily="34" charset="0"/>
            </a:endParaRPr>
          </a:p>
          <a:p>
            <a:pPr algn="l"/>
            <a:r>
              <a:rPr lang="en-US" sz="3400" b="1" dirty="0">
                <a:solidFill>
                  <a:srgbClr val="FFFFFF"/>
                </a:solidFill>
                <a:latin typeface="Calibri Light" pitchFamily="34" charset="0"/>
              </a:rPr>
              <a:t>Shortly before dawn, Jesus went to them, walking on the lake. When the disciples saw him walking on the lake, they were terrified.</a:t>
            </a:r>
            <a:br>
              <a:rPr lang="en-US" sz="3400" b="1" dirty="0">
                <a:solidFill>
                  <a:srgbClr val="FFFFFF"/>
                </a:solidFill>
                <a:latin typeface="Calibri Light" pitchFamily="34" charset="0"/>
              </a:rPr>
            </a:br>
            <a:r>
              <a:rPr lang="en-US" sz="3400" b="1" dirty="0">
                <a:solidFill>
                  <a:srgbClr val="FFFFFF"/>
                </a:solidFill>
                <a:latin typeface="Calibri Light" pitchFamily="34" charset="0"/>
              </a:rPr>
              <a:t>‘It’s a ghost!’ they said and cried out in fear. But Jesus immediately said to them: ‘Take courage! It is I. Don’t be afraid.’</a:t>
            </a:r>
            <a:br>
              <a:rPr lang="en-US" sz="3400" b="1" dirty="0">
                <a:solidFill>
                  <a:srgbClr val="FFFFFF"/>
                </a:solidFill>
                <a:latin typeface="Calibri Light" pitchFamily="34" charset="0"/>
              </a:rPr>
            </a:br>
            <a:r>
              <a:rPr lang="en-US" sz="3400" b="1" dirty="0">
                <a:solidFill>
                  <a:srgbClr val="FFFFFF"/>
                </a:solidFill>
                <a:latin typeface="Calibri Light" pitchFamily="34" charset="0"/>
              </a:rPr>
              <a:t>‘Lord, if it’s you,’ Peter replied, ‘tell me to come to you on the water.’</a:t>
            </a:r>
            <a:br>
              <a:rPr lang="en-US" sz="3400" b="1" dirty="0">
                <a:solidFill>
                  <a:srgbClr val="FFFFFF"/>
                </a:solidFill>
                <a:latin typeface="Calibri Light" pitchFamily="34" charset="0"/>
              </a:rPr>
            </a:br>
            <a:r>
              <a:rPr lang="en-US" sz="3400" b="1" dirty="0">
                <a:solidFill>
                  <a:srgbClr val="FFFFFF"/>
                </a:solidFill>
                <a:latin typeface="Calibri Light" pitchFamily="34" charset="0"/>
              </a:rPr>
              <a:t>‘Come,’ he said.</a:t>
            </a:r>
            <a:br>
              <a:rPr lang="en-US" sz="3400" b="1" dirty="0">
                <a:solidFill>
                  <a:srgbClr val="FFFFFF"/>
                </a:solidFill>
                <a:latin typeface="Calibri Light" pitchFamily="34" charset="0"/>
              </a:rPr>
            </a:br>
            <a:r>
              <a:rPr lang="en-US" sz="3400" b="1" dirty="0">
                <a:solidFill>
                  <a:srgbClr val="FFFFFF"/>
                </a:solidFill>
                <a:latin typeface="Calibri Light" pitchFamily="34" charset="0"/>
              </a:rPr>
              <a:t>Then Peter got down out of the boat, walked on the water and came towards Jesus. But when he saw the wind, he was afraid and, beginning to sink, he cried out, ‘Lord, save me!’</a:t>
            </a:r>
            <a:br>
              <a:rPr lang="en-US" sz="3400" b="1" dirty="0">
                <a:solidFill>
                  <a:srgbClr val="FFFFFF"/>
                </a:solidFill>
                <a:latin typeface="Calibri Light" pitchFamily="34" charset="0"/>
              </a:rPr>
            </a:br>
            <a:r>
              <a:rPr lang="en-US" sz="3400" b="1" dirty="0">
                <a:solidFill>
                  <a:srgbClr val="FFFFFF"/>
                </a:solidFill>
                <a:latin typeface="Calibri Light" pitchFamily="34" charset="0"/>
              </a:rPr>
              <a:t>Immediately Jesus reached out his hand and caught him. ‘You of little faith,’ he said, ‘why did you doubt?’</a:t>
            </a:r>
            <a:br>
              <a:rPr lang="en-US" sz="3400" b="1" dirty="0">
                <a:solidFill>
                  <a:srgbClr val="FFFFFF"/>
                </a:solidFill>
                <a:latin typeface="Calibri Light" pitchFamily="34" charset="0"/>
              </a:rPr>
            </a:br>
            <a:r>
              <a:rPr lang="en-US" sz="3400" b="1" dirty="0">
                <a:solidFill>
                  <a:srgbClr val="FFFFFF"/>
                </a:solidFill>
                <a:latin typeface="Calibri Light" pitchFamily="34" charset="0"/>
              </a:rPr>
              <a:t>And when they climbed into the boat, the wind died down. Then those who were in the boat worshipped him, saying, ‘Truly you are the Son of God.’</a:t>
            </a:r>
          </a:p>
        </p:txBody>
      </p:sp>
    </p:spTree>
    <p:extLst>
      <p:ext uri="{BB962C8B-B14F-4D97-AF65-F5344CB8AC3E}">
        <p14:creationId xmlns:p14="http://schemas.microsoft.com/office/powerpoint/2010/main" xmlns="" val="2389825382"/>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 name="Fresh-Sea-Water-Hero-800x445.jpg" descr="Fresh-Sea-Water-Hero-800x445.jpg"/>
          <p:cNvPicPr>
            <a:picLocks noGrp="1" noChangeAspect="1"/>
          </p:cNvPicPr>
          <p:nvPr>
            <p:ph type="pic" idx="13"/>
          </p:nvPr>
        </p:nvPicPr>
        <p:blipFill>
          <a:blip r:embed="rId2" cstate="print"/>
          <a:srcRect l="12916" r="12916"/>
          <a:stretch>
            <a:fillRect/>
          </a:stretch>
        </p:blipFill>
        <p:spPr>
          <a:xfrm>
            <a:off x="0" y="-121730"/>
            <a:ext cx="13004800" cy="9753601"/>
          </a:xfrm>
          <a:prstGeom prst="rect">
            <a:avLst/>
          </a:prstGeom>
        </p:spPr>
      </p:pic>
      <p:sp>
        <p:nvSpPr>
          <p:cNvPr id="147" name="faitH…"/>
          <p:cNvSpPr txBox="1">
            <a:spLocks noGrp="1"/>
          </p:cNvSpPr>
          <p:nvPr>
            <p:ph type="title"/>
          </p:nvPr>
        </p:nvSpPr>
        <p:spPr>
          <a:xfrm>
            <a:off x="660400" y="4851400"/>
            <a:ext cx="11684000" cy="2689696"/>
          </a:xfrm>
          <a:prstGeom prst="rect">
            <a:avLst/>
          </a:prstGeom>
        </p:spPr>
        <p:txBody>
          <a:bodyPr/>
          <a:lstStyle/>
          <a:p>
            <a:pPr algn="ctr">
              <a:defRPr sz="9500" spc="1499"/>
            </a:pPr>
            <a:r>
              <a:rPr lang="en-GB" sz="11500" b="1" dirty="0">
                <a:solidFill>
                  <a:schemeClr val="tx2">
                    <a:lumMod val="20000"/>
                    <a:lumOff val="80000"/>
                  </a:schemeClr>
                </a:solidFill>
              </a:rPr>
              <a:t>faith</a:t>
            </a:r>
            <a:endParaRPr sz="11500" b="1" dirty="0">
              <a:solidFill>
                <a:schemeClr val="tx2">
                  <a:lumMod val="20000"/>
                  <a:lumOff val="80000"/>
                </a:schemeClr>
              </a:solidFill>
            </a:endParaRPr>
          </a:p>
          <a:p>
            <a:pPr algn="ctr">
              <a:defRPr sz="3500" spc="500">
                <a:latin typeface="Avenir Book"/>
                <a:ea typeface="Avenir Book"/>
                <a:cs typeface="Avenir Book"/>
                <a:sym typeface="Avenir Book"/>
              </a:defRPr>
            </a:pPr>
            <a:r>
              <a:rPr sz="4000" b="1" dirty="0">
                <a:solidFill>
                  <a:schemeClr val="tx2">
                    <a:lumMod val="20000"/>
                    <a:lumOff val="80000"/>
                  </a:schemeClr>
                </a:solidFill>
              </a:rPr>
              <a:t>is built through relationship</a:t>
            </a:r>
            <a:r>
              <a:rPr lang="en-GB" sz="4000" b="1" dirty="0">
                <a:solidFill>
                  <a:schemeClr val="tx2">
                    <a:lumMod val="20000"/>
                    <a:lumOff val="80000"/>
                  </a:schemeClr>
                </a:solidFill>
              </a:rPr>
              <a:t>s</a:t>
            </a:r>
            <a:endParaRPr sz="4000" b="1" dirty="0">
              <a:solidFill>
                <a:schemeClr val="tx2">
                  <a:lumMod val="20000"/>
                  <a:lumOff val="80000"/>
                </a:schemeClr>
              </a:solidFill>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http://godmadebubbles.com/wp-content/uploads/2018/01/faithbyhearing2-300x300.jpg"/>
          <p:cNvPicPr>
            <a:picLocks noChangeAspect="1" noChangeArrowheads="1"/>
          </p:cNvPicPr>
          <p:nvPr/>
        </p:nvPicPr>
        <p:blipFill>
          <a:blip r:embed="rId2" cstate="print"/>
          <a:srcRect/>
          <a:stretch>
            <a:fillRect/>
          </a:stretch>
        </p:blipFill>
        <p:spPr bwMode="auto">
          <a:xfrm>
            <a:off x="2289932" y="664332"/>
            <a:ext cx="8424936" cy="8424936"/>
          </a:xfrm>
          <a:prstGeom prst="rect">
            <a:avLst/>
          </a:prstGeom>
          <a:noFill/>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Fresh-Sea-Water-Hero-800x445.jpg" descr="Fresh-Sea-Water-Hero-800x445.jpg"/>
          <p:cNvPicPr>
            <a:picLocks noGrp="1" noChangeAspect="1"/>
          </p:cNvPicPr>
          <p:nvPr>
            <p:ph type="pic" idx="13"/>
          </p:nvPr>
        </p:nvPicPr>
        <p:blipFill>
          <a:blip r:embed="rId2" cstate="print"/>
          <a:srcRect l="12916" r="12916"/>
          <a:stretch>
            <a:fillRect/>
          </a:stretch>
        </p:blipFill>
        <p:spPr>
          <a:xfrm>
            <a:off x="0" y="0"/>
            <a:ext cx="13004800" cy="9753600"/>
          </a:xfrm>
          <a:prstGeom prst="rect">
            <a:avLst/>
          </a:prstGeom>
        </p:spPr>
      </p:pic>
      <p:sp>
        <p:nvSpPr>
          <p:cNvPr id="152" name="faitH…"/>
          <p:cNvSpPr txBox="1">
            <a:spLocks noGrp="1"/>
          </p:cNvSpPr>
          <p:nvPr>
            <p:ph type="title"/>
          </p:nvPr>
        </p:nvSpPr>
        <p:spPr>
          <a:xfrm>
            <a:off x="660400" y="4851400"/>
            <a:ext cx="11684000" cy="2617688"/>
          </a:xfrm>
          <a:prstGeom prst="rect">
            <a:avLst/>
          </a:prstGeom>
        </p:spPr>
        <p:txBody>
          <a:bodyPr/>
          <a:lstStyle/>
          <a:p>
            <a:pPr algn="ctr">
              <a:defRPr sz="9500" spc="1499"/>
            </a:pPr>
            <a:r>
              <a:rPr sz="11500" b="1" dirty="0"/>
              <a:t>fait</a:t>
            </a:r>
            <a:r>
              <a:rPr lang="en-US" sz="11500" b="1" dirty="0"/>
              <a:t>h</a:t>
            </a:r>
            <a:endParaRPr sz="11500" b="1" dirty="0"/>
          </a:p>
          <a:p>
            <a:pPr algn="ctr">
              <a:defRPr sz="3500" spc="500">
                <a:latin typeface="Avenir Book"/>
                <a:ea typeface="Avenir Book"/>
                <a:cs typeface="Avenir Book"/>
                <a:sym typeface="Avenir Book"/>
              </a:defRPr>
            </a:pPr>
            <a:r>
              <a:rPr sz="4000" b="1" dirty="0"/>
              <a:t>is built on experience</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1.jpg" descr="1.jpg"/>
          <p:cNvPicPr>
            <a:picLocks noChangeAspect="1"/>
          </p:cNvPicPr>
          <p:nvPr/>
        </p:nvPicPr>
        <p:blipFill>
          <a:blip r:embed="rId2" cstate="print"/>
          <a:stretch>
            <a:fillRect/>
          </a:stretch>
        </p:blipFill>
        <p:spPr>
          <a:xfrm>
            <a:off x="17253" y="858468"/>
            <a:ext cx="12970295" cy="7307210"/>
          </a:xfrm>
          <a:prstGeom prst="rect">
            <a:avLst/>
          </a:prstGeom>
          <a:ln w="12700">
            <a:miter lim="400000"/>
          </a:ln>
        </p:spPr>
      </p:pic>
      <p:sp>
        <p:nvSpPr>
          <p:cNvPr id="158" name="You see that his faith and his actions were working together, and his faith was made complete by what he did”…"/>
          <p:cNvSpPr txBox="1"/>
          <p:nvPr/>
        </p:nvSpPr>
        <p:spPr>
          <a:xfrm>
            <a:off x="343590" y="1678535"/>
            <a:ext cx="6954614" cy="2318583"/>
          </a:xfrm>
          <a:prstGeom prst="rect">
            <a:avLst/>
          </a:prstGeom>
          <a:solidFill>
            <a:srgbClr val="FFFFFF"/>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defRPr sz="2400" cap="all" spc="384">
                <a:latin typeface="Avenir Book"/>
                <a:ea typeface="Avenir Book"/>
                <a:cs typeface="Avenir Book"/>
                <a:sym typeface="Avenir Book"/>
              </a:defRPr>
            </a:pPr>
            <a:r>
              <a:rPr lang="en-GB" dirty="0"/>
              <a:t>‘</a:t>
            </a:r>
            <a:r>
              <a:rPr dirty="0"/>
              <a:t>You see that his faith and his actions were working together, and his faith was made complete by what he di</a:t>
            </a:r>
            <a:r>
              <a:rPr lang="en-GB" dirty="0"/>
              <a:t>d.’</a:t>
            </a:r>
            <a:endParaRPr dirty="0"/>
          </a:p>
          <a:p>
            <a:pPr algn="l">
              <a:defRPr sz="2400" cap="all" spc="384">
                <a:latin typeface="Avenir Book"/>
                <a:ea typeface="Avenir Book"/>
                <a:cs typeface="Avenir Book"/>
                <a:sym typeface="Avenir Book"/>
              </a:defRPr>
            </a:pPr>
            <a:endParaRPr dirty="0"/>
          </a:p>
          <a:p>
            <a:pPr algn="l">
              <a:defRPr sz="2400" cap="all" spc="384">
                <a:latin typeface="Avenir Book"/>
                <a:ea typeface="Avenir Book"/>
                <a:cs typeface="Avenir Book"/>
                <a:sym typeface="Avenir Book"/>
              </a:defRPr>
            </a:pPr>
            <a:r>
              <a:rPr dirty="0"/>
              <a:t>James 2</a:t>
            </a:r>
            <a:r>
              <a:rPr lang="en-US" dirty="0"/>
              <a:t>.</a:t>
            </a:r>
            <a:r>
              <a:rPr dirty="0"/>
              <a:t>22</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 name="Fresh-Sea-Water-Hero-800x445.jpg" descr="Fresh-Sea-Water-Hero-800x445.jpg"/>
          <p:cNvPicPr>
            <a:picLocks noGrp="1" noChangeAspect="1"/>
          </p:cNvPicPr>
          <p:nvPr>
            <p:ph type="pic" idx="13"/>
          </p:nvPr>
        </p:nvPicPr>
        <p:blipFill>
          <a:blip r:embed="rId2" cstate="print"/>
          <a:srcRect l="12916" r="12916"/>
          <a:stretch>
            <a:fillRect/>
          </a:stretch>
        </p:blipFill>
        <p:spPr>
          <a:xfrm>
            <a:off x="0" y="0"/>
            <a:ext cx="13004800" cy="9753600"/>
          </a:xfrm>
          <a:prstGeom prst="rect">
            <a:avLst/>
          </a:prstGeom>
        </p:spPr>
      </p:pic>
      <p:sp>
        <p:nvSpPr>
          <p:cNvPr id="155" name="faitH…"/>
          <p:cNvSpPr txBox="1">
            <a:spLocks noGrp="1"/>
          </p:cNvSpPr>
          <p:nvPr>
            <p:ph type="title"/>
          </p:nvPr>
        </p:nvSpPr>
        <p:spPr>
          <a:xfrm>
            <a:off x="660400" y="4851400"/>
            <a:ext cx="11684000" cy="2617688"/>
          </a:xfrm>
          <a:prstGeom prst="rect">
            <a:avLst/>
          </a:prstGeom>
        </p:spPr>
        <p:txBody>
          <a:bodyPr>
            <a:normAutofit/>
          </a:bodyPr>
          <a:lstStyle/>
          <a:p>
            <a:pPr algn="ctr">
              <a:defRPr sz="9500" spc="1499"/>
            </a:pPr>
            <a:r>
              <a:rPr sz="11500" b="1" dirty="0"/>
              <a:t>fait</a:t>
            </a:r>
            <a:r>
              <a:rPr lang="en-US" sz="11500" b="1" dirty="0"/>
              <a:t>h</a:t>
            </a:r>
            <a:endParaRPr sz="11500" b="1" dirty="0"/>
          </a:p>
          <a:p>
            <a:pPr algn="ctr">
              <a:defRPr sz="3500" spc="500">
                <a:latin typeface="Avenir Book"/>
                <a:ea typeface="Avenir Book"/>
                <a:cs typeface="Avenir Book"/>
                <a:sym typeface="Avenir Book"/>
              </a:defRPr>
            </a:pPr>
            <a:r>
              <a:rPr sz="4000" b="1" dirty="0"/>
              <a:t>requires action</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 name="Fresh-Sea-Water-Hero-800x445.jpg" descr="Fresh-Sea-Water-Hero-800x445.jpg"/>
          <p:cNvPicPr>
            <a:picLocks noGrp="1" noChangeAspect="1"/>
          </p:cNvPicPr>
          <p:nvPr>
            <p:ph type="pic" idx="13"/>
          </p:nvPr>
        </p:nvPicPr>
        <p:blipFill>
          <a:blip r:embed="rId2" cstate="print"/>
          <a:srcRect l="12916" r="12916"/>
          <a:stretch>
            <a:fillRect/>
          </a:stretch>
        </p:blipFill>
        <p:spPr>
          <a:xfrm>
            <a:off x="0" y="0"/>
            <a:ext cx="13004800" cy="9753600"/>
          </a:xfrm>
          <a:prstGeom prst="rect">
            <a:avLst/>
          </a:prstGeom>
        </p:spPr>
      </p:pic>
      <p:sp>
        <p:nvSpPr>
          <p:cNvPr id="161" name="faitH…"/>
          <p:cNvSpPr txBox="1">
            <a:spLocks noGrp="1"/>
          </p:cNvSpPr>
          <p:nvPr>
            <p:ph type="title"/>
          </p:nvPr>
        </p:nvSpPr>
        <p:spPr>
          <a:xfrm>
            <a:off x="825500" y="4851401"/>
            <a:ext cx="11684000" cy="2689696"/>
          </a:xfrm>
          <a:prstGeom prst="rect">
            <a:avLst/>
          </a:prstGeom>
        </p:spPr>
        <p:txBody>
          <a:bodyPr>
            <a:normAutofit/>
          </a:bodyPr>
          <a:lstStyle/>
          <a:p>
            <a:pPr algn="ctr">
              <a:defRPr sz="9500" spc="1499"/>
            </a:pPr>
            <a:r>
              <a:rPr sz="11500" b="1" dirty="0"/>
              <a:t>fait</a:t>
            </a:r>
            <a:r>
              <a:rPr lang="en-US" sz="11500" b="1" dirty="0"/>
              <a:t>h</a:t>
            </a:r>
            <a:endParaRPr sz="11500" b="1" dirty="0"/>
          </a:p>
          <a:p>
            <a:pPr algn="ctr">
              <a:defRPr sz="3500" spc="500">
                <a:latin typeface="Avenir Book"/>
                <a:ea typeface="Avenir Book"/>
                <a:cs typeface="Avenir Book"/>
                <a:sym typeface="Avenir Book"/>
              </a:defRPr>
            </a:pPr>
            <a:r>
              <a:rPr lang="en-US" sz="4000" b="1" dirty="0"/>
              <a:t>a</a:t>
            </a:r>
            <a:r>
              <a:rPr sz="4000" b="1" dirty="0"/>
              <a:t>ffects perspective</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 name="picmonkey-tapestry-2.jpg" descr="picmonkey-tapestry-2.jpg"/>
          <p:cNvPicPr>
            <a:picLocks noChangeAspect="1"/>
          </p:cNvPicPr>
          <p:nvPr/>
        </p:nvPicPr>
        <p:blipFill>
          <a:blip r:embed="rId2" cstate="print"/>
          <a:stretch>
            <a:fillRect/>
          </a:stretch>
        </p:blipFill>
        <p:spPr>
          <a:xfrm>
            <a:off x="191993" y="1715618"/>
            <a:ext cx="12620813" cy="6541790"/>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 name="Fresh-Sea-Water-Hero-800x445.jpg" descr="Fresh-Sea-Water-Hero-800x445.jpg"/>
          <p:cNvPicPr>
            <a:picLocks noGrp="1" noChangeAspect="1"/>
          </p:cNvPicPr>
          <p:nvPr>
            <p:ph type="pic" idx="13"/>
          </p:nvPr>
        </p:nvPicPr>
        <p:blipFill>
          <a:blip r:embed="rId2" cstate="print"/>
          <a:srcRect l="12916" r="12916"/>
          <a:stretch>
            <a:fillRect/>
          </a:stretch>
        </p:blipFill>
        <p:spPr>
          <a:xfrm>
            <a:off x="0" y="0"/>
            <a:ext cx="13004800" cy="9753600"/>
          </a:xfrm>
          <a:prstGeom prst="rect">
            <a:avLst/>
          </a:prstGeom>
        </p:spPr>
      </p:pic>
      <p:sp>
        <p:nvSpPr>
          <p:cNvPr id="166" name="faith"/>
          <p:cNvSpPr txBox="1">
            <a:spLocks noGrp="1"/>
          </p:cNvSpPr>
          <p:nvPr>
            <p:ph type="title"/>
          </p:nvPr>
        </p:nvSpPr>
        <p:spPr>
          <a:xfrm>
            <a:off x="660400" y="6337300"/>
            <a:ext cx="11684000" cy="2908152"/>
          </a:xfrm>
          <a:prstGeom prst="rect">
            <a:avLst/>
          </a:prstGeom>
        </p:spPr>
        <p:txBody>
          <a:bodyPr>
            <a:normAutofit/>
          </a:bodyPr>
          <a:lstStyle>
            <a:lvl1pPr algn="ctr">
              <a:defRPr sz="9500" spc="1499"/>
            </a:lvl1pPr>
          </a:lstStyle>
          <a:p>
            <a:r>
              <a:rPr sz="16600" b="1" dirty="0"/>
              <a:t>faith</a:t>
            </a:r>
          </a:p>
        </p:txBody>
      </p:sp>
    </p:spTree>
  </p:cSld>
  <p:clrMapOvr>
    <a:masterClrMapping/>
  </p:clrMapOvr>
  <p:transition spd="med"/>
</p:sld>
</file>

<file path=ppt/theme/theme1.xml><?xml version="1.0" encoding="utf-8"?>
<a:theme xmlns:a="http://schemas.openxmlformats.org/drawingml/2006/main" name="New_Template1">
  <a:themeElements>
    <a:clrScheme name="New_Template1">
      <a:dk1>
        <a:srgbClr val="000000"/>
      </a:dk1>
      <a:lt1>
        <a:srgbClr val="000000"/>
      </a:lt1>
      <a:dk2>
        <a:srgbClr val="A7A7A7"/>
      </a:dk2>
      <a:lt2>
        <a:srgbClr val="535353"/>
      </a:lt2>
      <a:accent1>
        <a:srgbClr val="1B6BBC"/>
      </a:accent1>
      <a:accent2>
        <a:srgbClr val="42AAC9"/>
      </a:accent2>
      <a:accent3>
        <a:srgbClr val="518C15"/>
      </a:accent3>
      <a:accent4>
        <a:srgbClr val="DE9000"/>
      </a:accent4>
      <a:accent5>
        <a:srgbClr val="DB2800"/>
      </a:accent5>
      <a:accent6>
        <a:srgbClr val="B130C2"/>
      </a:accent6>
      <a:hlink>
        <a:srgbClr val="0000FF"/>
      </a:hlink>
      <a:folHlink>
        <a:srgbClr val="FF00FF"/>
      </a:folHlink>
    </a:clrScheme>
    <a:fontScheme name="New_Template1">
      <a:majorFont>
        <a:latin typeface="Helvetica Neue"/>
        <a:ea typeface="Helvetica Neue"/>
        <a:cs typeface="Helvetica Neue"/>
      </a:majorFont>
      <a:minorFont>
        <a:latin typeface="Helvetica"/>
        <a:ea typeface="Helvetica"/>
        <a:cs typeface="Helvetica"/>
      </a:minorFont>
    </a:fontScheme>
    <a:fmtScheme name="New_Template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000000"/>
            </a:solidFill>
            <a:effectLst/>
            <a:uFillTx/>
            <a:latin typeface="Avenir Light"/>
            <a:ea typeface="Avenir Light"/>
            <a:cs typeface="Avenir Light"/>
            <a:sym typeface="Avenir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000000"/>
            </a:solidFill>
            <a:effectLst/>
            <a:uFillTx/>
            <a:latin typeface="Avenir Light"/>
            <a:ea typeface="Avenir Light"/>
            <a:cs typeface="Avenir Light"/>
            <a:sym typeface="Avenir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1">
  <a:themeElements>
    <a:clrScheme name="New_Template1">
      <a:dk1>
        <a:srgbClr val="000000"/>
      </a:dk1>
      <a:lt1>
        <a:srgbClr val="FFFFFF"/>
      </a:lt1>
      <a:dk2>
        <a:srgbClr val="A7A7A7"/>
      </a:dk2>
      <a:lt2>
        <a:srgbClr val="535353"/>
      </a:lt2>
      <a:accent1>
        <a:srgbClr val="1B6BBC"/>
      </a:accent1>
      <a:accent2>
        <a:srgbClr val="42AAC9"/>
      </a:accent2>
      <a:accent3>
        <a:srgbClr val="518C15"/>
      </a:accent3>
      <a:accent4>
        <a:srgbClr val="DE9000"/>
      </a:accent4>
      <a:accent5>
        <a:srgbClr val="DB2800"/>
      </a:accent5>
      <a:accent6>
        <a:srgbClr val="B130C2"/>
      </a:accent6>
      <a:hlink>
        <a:srgbClr val="0000FF"/>
      </a:hlink>
      <a:folHlink>
        <a:srgbClr val="FF00FF"/>
      </a:folHlink>
    </a:clrScheme>
    <a:fontScheme name="New_Template1">
      <a:majorFont>
        <a:latin typeface="Helvetica Neue"/>
        <a:ea typeface="Helvetica Neue"/>
        <a:cs typeface="Helvetica Neue"/>
      </a:majorFont>
      <a:minorFont>
        <a:latin typeface="Helvetica"/>
        <a:ea typeface="Helvetica"/>
        <a:cs typeface="Helvetica"/>
      </a:minorFont>
    </a:fontScheme>
    <a:fmtScheme name="New_Template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000000"/>
            </a:solidFill>
            <a:effectLst/>
            <a:uFillTx/>
            <a:latin typeface="Avenir Light"/>
            <a:ea typeface="Avenir Light"/>
            <a:cs typeface="Avenir Light"/>
            <a:sym typeface="Avenir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000000"/>
            </a:solidFill>
            <a:effectLst/>
            <a:uFillTx/>
            <a:latin typeface="Avenir Light"/>
            <a:ea typeface="Avenir Light"/>
            <a:cs typeface="Avenir Light"/>
            <a:sym typeface="Avenir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150</TotalTime>
  <Words>76</Words>
  <Application>Microsoft Office PowerPoint</Application>
  <PresentationFormat>Custom</PresentationFormat>
  <Paragraphs>16</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New_Template1</vt:lpstr>
      <vt:lpstr>faith</vt:lpstr>
      <vt:lpstr>Slide 2</vt:lpstr>
      <vt:lpstr>faith is built through relationships</vt:lpstr>
      <vt:lpstr>Slide 4</vt:lpstr>
      <vt:lpstr>faith is built on experience</vt:lpstr>
      <vt:lpstr>Slide 6</vt:lpstr>
      <vt:lpstr>faith requires action</vt:lpstr>
      <vt:lpstr>faith affects perspective</vt:lpstr>
      <vt:lpstr>Slide 9</vt:lpstr>
      <vt:lpstr>faith</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faith</dc:title>
  <dc:creator>Owner</dc:creator>
  <cp:lastModifiedBy>Owner</cp:lastModifiedBy>
  <cp:revision>13</cp:revision>
  <dcterms:modified xsi:type="dcterms:W3CDTF">2019-08-02T19:27:47Z</dcterms:modified>
</cp:coreProperties>
</file>