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0654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8822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1539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4604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9251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2748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7099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5414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455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0236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991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3C3B6-E331-412E-AE73-C1F1B63CC820}" type="datetimeFigureOut">
              <a:rPr lang="en-GB" smtClean="0"/>
              <a:pPr/>
              <a:t>17/04/2016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595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cx.images-amazon.com/images/I/614pCPykoM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-17156"/>
            <a:ext cx="4286994" cy="68264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6366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He told them another parable: </a:t>
            </a:r>
            <a:r>
              <a:rPr lang="en-GB" sz="3600" b="1" dirty="0" smtClean="0"/>
              <a:t>‘The </a:t>
            </a:r>
            <a:r>
              <a:rPr lang="en-GB" sz="3600" b="1" dirty="0"/>
              <a:t>kingdom of heaven is like a mustard seed, which a man took and planted in his field. Though it is the smallest of all seeds, yet when it grows, it is the largest of garden plants and becomes a tree, so that the birds come and perch in its branches</a:t>
            </a:r>
            <a:r>
              <a:rPr lang="en-GB" sz="3600" b="1" dirty="0" smtClean="0"/>
              <a:t>.’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(Jesus’ words as recorded in Matthew </a:t>
            </a:r>
            <a:r>
              <a:rPr lang="en-GB" dirty="0"/>
              <a:t>13: 31-32)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7997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400" dirty="0"/>
              <a:t>The Kingdom of God is justice and </a:t>
            </a:r>
            <a:r>
              <a:rPr lang="en-GB" sz="4400" dirty="0" smtClean="0"/>
              <a:t>peace, and </a:t>
            </a:r>
            <a:r>
              <a:rPr lang="en-GB" sz="4400" dirty="0"/>
              <a:t>joy in the Holy Spirit!</a:t>
            </a: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/>
              <a:t>Come, Lord, and open in us the gates of your </a:t>
            </a:r>
            <a:r>
              <a:rPr lang="en-GB" sz="4400" dirty="0" smtClean="0"/>
              <a:t>Kingdom.  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				</a:t>
            </a:r>
            <a:r>
              <a:rPr lang="en-GB" i="1" dirty="0" err="1" smtClean="0"/>
              <a:t>Taize</a:t>
            </a:r>
            <a:r>
              <a:rPr lang="en-GB" i="1" dirty="0" smtClean="0"/>
              <a:t>-The Kingdom of God</a:t>
            </a:r>
            <a:endParaRPr lang="en-GB" i="1" dirty="0"/>
          </a:p>
        </p:txBody>
      </p:sp>
    </p:spTree>
    <p:extLst>
      <p:ext uri="{BB962C8B-B14F-4D97-AF65-F5344CB8AC3E}">
        <p14:creationId xmlns="" xmlns:p14="http://schemas.microsoft.com/office/powerpoint/2010/main" val="228035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smtClean="0"/>
              <a:t>Dear </a:t>
            </a:r>
            <a:r>
              <a:rPr lang="en-GB" sz="2800" dirty="0"/>
              <a:t>God, </a:t>
            </a:r>
            <a:r>
              <a:rPr lang="en-GB" sz="2800" dirty="0" smtClean="0"/>
              <a:t>We </a:t>
            </a:r>
            <a:r>
              <a:rPr lang="en-GB" sz="2800" dirty="0"/>
              <a:t>acknowledge our world and our society </a:t>
            </a:r>
            <a:r>
              <a:rPr lang="en-GB" sz="2800" dirty="0" smtClean="0"/>
              <a:t>are far </a:t>
            </a:r>
            <a:r>
              <a:rPr lang="en-GB" sz="2800" dirty="0"/>
              <a:t>from perfect.  For this we are sorry, and we seek </a:t>
            </a:r>
            <a:r>
              <a:rPr lang="en-GB" sz="2800" dirty="0" smtClean="0"/>
              <a:t>your </a:t>
            </a:r>
            <a:r>
              <a:rPr lang="en-GB" sz="2800" dirty="0"/>
              <a:t>forgiveness for the times we have hurt others, hurt </a:t>
            </a:r>
            <a:r>
              <a:rPr lang="en-GB" sz="2800" dirty="0" smtClean="0"/>
              <a:t>your </a:t>
            </a:r>
            <a:r>
              <a:rPr lang="en-GB" sz="2800" dirty="0"/>
              <a:t>creation and hurt </a:t>
            </a:r>
            <a:r>
              <a:rPr lang="en-GB" sz="2800" dirty="0" smtClean="0"/>
              <a:t>you</a:t>
            </a:r>
            <a:r>
              <a:rPr lang="en-GB" sz="2800" dirty="0"/>
              <a:t>.  </a:t>
            </a:r>
          </a:p>
          <a:p>
            <a:pPr marL="0" indent="0">
              <a:buNone/>
            </a:pPr>
            <a:r>
              <a:rPr lang="en-GB" sz="2800" dirty="0" smtClean="0"/>
              <a:t>	Lord </a:t>
            </a:r>
            <a:r>
              <a:rPr lang="en-GB" sz="2800" dirty="0"/>
              <a:t>in your Mercy (</a:t>
            </a:r>
            <a:r>
              <a:rPr lang="en-GB" sz="2800" b="1" dirty="0"/>
              <a:t>Hear our prayer</a:t>
            </a:r>
            <a:r>
              <a:rPr lang="en-GB" sz="2800" dirty="0"/>
              <a:t>).  </a:t>
            </a:r>
          </a:p>
          <a:p>
            <a:pPr marL="0" indent="0">
              <a:buNone/>
            </a:pPr>
            <a:r>
              <a:rPr lang="en-GB" sz="2800" dirty="0"/>
              <a:t> </a:t>
            </a:r>
          </a:p>
          <a:p>
            <a:pPr marL="0" indent="0">
              <a:buNone/>
            </a:pPr>
            <a:r>
              <a:rPr lang="en-GB" sz="2800" dirty="0" smtClean="0"/>
              <a:t>Dear God, </a:t>
            </a:r>
            <a:r>
              <a:rPr lang="en-GB" sz="2800" dirty="0"/>
              <a:t>W</a:t>
            </a:r>
            <a:r>
              <a:rPr lang="en-GB" sz="2800" dirty="0" smtClean="0"/>
              <a:t>e </a:t>
            </a:r>
            <a:r>
              <a:rPr lang="en-GB" sz="2800" dirty="0"/>
              <a:t>pray for a greater understanding of what it means to be part </a:t>
            </a:r>
            <a:r>
              <a:rPr lang="en-GB" sz="2800"/>
              <a:t>of </a:t>
            </a:r>
            <a:r>
              <a:rPr lang="en-GB" sz="2800" smtClean="0"/>
              <a:t>your </a:t>
            </a:r>
            <a:r>
              <a:rPr lang="en-GB" sz="2800" dirty="0"/>
              <a:t>Kingdom.  Help us to know what true love, justice, forgiveness and compassion are really like.  </a:t>
            </a:r>
          </a:p>
          <a:p>
            <a:pPr marL="0" indent="0">
              <a:buNone/>
            </a:pPr>
            <a:r>
              <a:rPr lang="en-GB" sz="2800" dirty="0" smtClean="0"/>
              <a:t>	Lord </a:t>
            </a:r>
            <a:r>
              <a:rPr lang="en-GB" sz="2800" dirty="0"/>
              <a:t>in your Mercy (</a:t>
            </a:r>
            <a:r>
              <a:rPr lang="en-GB" sz="2800" b="1" dirty="0"/>
              <a:t>Hear our prayer</a:t>
            </a:r>
            <a:r>
              <a:rPr lang="en-GB" sz="2800" dirty="0"/>
              <a:t>).  </a:t>
            </a:r>
          </a:p>
          <a:p>
            <a:pPr marL="0" indent="0">
              <a:buNone/>
            </a:pPr>
            <a:r>
              <a:rPr lang="en-GB" sz="2350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2134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133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9</cp:revision>
  <dcterms:created xsi:type="dcterms:W3CDTF">2016-01-26T20:36:50Z</dcterms:created>
  <dcterms:modified xsi:type="dcterms:W3CDTF">2016-04-17T20:50:12Z</dcterms:modified>
</cp:coreProperties>
</file>