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56" r:id="rId3"/>
    <p:sldId id="261" r:id="rId4"/>
    <p:sldId id="258" r:id="rId5"/>
    <p:sldId id="259" r:id="rId6"/>
    <p:sldId id="260" r:id="rId7"/>
    <p:sldId id="264" r:id="rId8"/>
    <p:sldId id="257" r:id="rId9"/>
    <p:sldId id="266" r:id="rId10"/>
    <p:sldId id="262" r:id="rId11"/>
    <p:sldId id="263"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CFE66B4D-C0CA-441C-9A2C-CDEEFB6C5EB1}" type="datetimeFigureOut">
              <a:rPr lang="en-GB" smtClean="0"/>
              <a:pPr/>
              <a:t>02/08/2019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4732E1D-38AD-4A75-AD2E-860B14AD10A1}"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FE66B4D-C0CA-441C-9A2C-CDEEFB6C5EB1}" type="datetimeFigureOut">
              <a:rPr lang="en-GB" smtClean="0"/>
              <a:pPr/>
              <a:t>02/08/2019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4732E1D-38AD-4A75-AD2E-860B14AD10A1}"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E66B4D-C0CA-441C-9A2C-CDEEFB6C5EB1}" type="datetimeFigureOut">
              <a:rPr lang="en-GB" smtClean="0"/>
              <a:pPr/>
              <a:t>02/08/2019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4732E1D-38AD-4A75-AD2E-860B14AD10A1}"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CFE66B4D-C0CA-441C-9A2C-CDEEFB6C5EB1}" type="datetimeFigureOut">
              <a:rPr lang="en-GB" smtClean="0"/>
              <a:pPr/>
              <a:t>02/08/2019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4732E1D-38AD-4A75-AD2E-860B14AD10A1}"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CFE66B4D-C0CA-441C-9A2C-CDEEFB6C5EB1}" type="datetimeFigureOut">
              <a:rPr lang="en-GB" smtClean="0"/>
              <a:pPr/>
              <a:t>02/08/2019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4732E1D-38AD-4A75-AD2E-860B14AD10A1}"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FE66B4D-C0CA-441C-9A2C-CDEEFB6C5EB1}" type="datetimeFigureOut">
              <a:rPr lang="en-GB" smtClean="0"/>
              <a:pPr/>
              <a:t>02/08/2019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4732E1D-38AD-4A75-AD2E-860B14AD10A1}"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E66B4D-C0CA-441C-9A2C-CDEEFB6C5EB1}" type="datetimeFigureOut">
              <a:rPr lang="en-GB" smtClean="0"/>
              <a:pPr/>
              <a:t>02/08/2019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4732E1D-38AD-4A75-AD2E-860B14AD10A1}"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FE66B4D-C0CA-441C-9A2C-CDEEFB6C5EB1}" type="datetimeFigureOut">
              <a:rPr lang="en-GB" smtClean="0"/>
              <a:pPr/>
              <a:t>02/08/2019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4732E1D-38AD-4A75-AD2E-860B14AD10A1}"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FE66B4D-C0CA-441C-9A2C-CDEEFB6C5EB1}" type="datetimeFigureOut">
              <a:rPr lang="en-GB" smtClean="0"/>
              <a:pPr/>
              <a:t>02/08/2019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4732E1D-38AD-4A75-AD2E-860B14AD10A1}"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FE66B4D-C0CA-441C-9A2C-CDEEFB6C5EB1}" type="datetimeFigureOut">
              <a:rPr lang="en-GB" smtClean="0"/>
              <a:pPr/>
              <a:t>02/08/2019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4732E1D-38AD-4A75-AD2E-860B14AD10A1}"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FE66B4D-C0CA-441C-9A2C-CDEEFB6C5EB1}" type="datetimeFigureOut">
              <a:rPr lang="en-GB" smtClean="0"/>
              <a:pPr/>
              <a:t>02/08/2019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4732E1D-38AD-4A75-AD2E-860B14AD10A1}"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E66B4D-C0CA-441C-9A2C-CDEEFB6C5EB1}" type="datetimeFigureOut">
              <a:rPr lang="en-GB" smtClean="0"/>
              <a:pPr/>
              <a:t>02/08/2019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732E1D-38AD-4A75-AD2E-860B14AD10A1}" type="slidenum">
              <a:rPr lang="en-GB" smtClean="0"/>
              <a:pPr/>
              <a:t>‹#›</a:t>
            </a:fld>
            <a:endParaRPr lang="en-GB"/>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8000" b="1" dirty="0"/>
              <a:t>Favourite Books!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5" descr="Untitleroalddahld"/>
          <p:cNvPicPr>
            <a:picLocks noChangeAspect="1" noChangeArrowheads="1"/>
          </p:cNvPicPr>
          <p:nvPr/>
        </p:nvPicPr>
        <p:blipFill>
          <a:blip r:embed="rId2" cstate="print"/>
          <a:srcRect/>
          <a:stretch>
            <a:fillRect/>
          </a:stretch>
        </p:blipFill>
        <p:spPr bwMode="auto">
          <a:xfrm>
            <a:off x="323528" y="1268760"/>
            <a:ext cx="8483852" cy="432048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media.bloomsbury.com/rep/bj/9780747532699.jpg"/>
          <p:cNvPicPr>
            <a:picLocks noChangeAspect="1" noChangeArrowheads="1"/>
          </p:cNvPicPr>
          <p:nvPr/>
        </p:nvPicPr>
        <p:blipFill>
          <a:blip r:embed="rId2" cstate="print"/>
          <a:srcRect/>
          <a:stretch>
            <a:fillRect/>
          </a:stretch>
        </p:blipFill>
        <p:spPr bwMode="auto">
          <a:xfrm>
            <a:off x="2195736" y="188640"/>
            <a:ext cx="4360540" cy="6447371"/>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orrible Histories"/>
          <p:cNvPicPr>
            <a:picLocks noChangeAspect="1" noChangeArrowheads="1"/>
          </p:cNvPicPr>
          <p:nvPr/>
        </p:nvPicPr>
        <p:blipFill>
          <a:blip r:embed="rId2" cstate="print"/>
          <a:srcRect/>
          <a:stretch>
            <a:fillRect/>
          </a:stretch>
        </p:blipFill>
        <p:spPr bwMode="auto">
          <a:xfrm>
            <a:off x="1979712" y="260648"/>
            <a:ext cx="4524375" cy="6229351"/>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jackiewilson"/>
          <p:cNvPicPr>
            <a:picLocks noChangeAspect="1" noChangeArrowheads="1"/>
          </p:cNvPicPr>
          <p:nvPr/>
        </p:nvPicPr>
        <p:blipFill>
          <a:blip r:embed="rId2" cstate="print"/>
          <a:srcRect/>
          <a:stretch>
            <a:fillRect/>
          </a:stretch>
        </p:blipFill>
        <p:spPr bwMode="auto">
          <a:xfrm>
            <a:off x="467544" y="836712"/>
            <a:ext cx="8234327" cy="3888432"/>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iary of a Wimpy Kid - 9780141324906"/>
          <p:cNvPicPr>
            <a:picLocks noChangeAspect="1" noChangeArrowheads="1"/>
          </p:cNvPicPr>
          <p:nvPr/>
        </p:nvPicPr>
        <p:blipFill>
          <a:blip r:embed="rId2" cstate="print"/>
          <a:srcRect/>
          <a:stretch>
            <a:fillRect/>
          </a:stretch>
        </p:blipFill>
        <p:spPr bwMode="auto">
          <a:xfrm>
            <a:off x="2123728" y="188641"/>
            <a:ext cx="4287445" cy="666936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images-na.ssl-images-amazon.com/images/I/519OU-lmrRL._SX258_BO1,204,203,200_.jpg"/>
          <p:cNvPicPr>
            <a:picLocks noChangeAspect="1" noChangeArrowheads="1"/>
          </p:cNvPicPr>
          <p:nvPr/>
        </p:nvPicPr>
        <p:blipFill>
          <a:blip r:embed="rId2" cstate="print"/>
          <a:srcRect/>
          <a:stretch>
            <a:fillRect/>
          </a:stretch>
        </p:blipFill>
        <p:spPr bwMode="auto">
          <a:xfrm>
            <a:off x="1475656" y="188640"/>
            <a:ext cx="5616624" cy="645912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https://images-na.ssl-images-amazon.com/images/I/810lkuYUazL.jpg"/>
          <p:cNvPicPr>
            <a:picLocks noChangeAspect="1" noChangeArrowheads="1"/>
          </p:cNvPicPr>
          <p:nvPr/>
        </p:nvPicPr>
        <p:blipFill>
          <a:blip r:embed="rId2" cstate="print"/>
          <a:srcRect/>
          <a:stretch>
            <a:fillRect/>
          </a:stretch>
        </p:blipFill>
        <p:spPr bwMode="auto">
          <a:xfrm>
            <a:off x="2123728" y="260648"/>
            <a:ext cx="4032448" cy="6489553"/>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Image result for enchanted wood]"/>
          <p:cNvPicPr>
            <a:picLocks noChangeAspect="1" noChangeArrowheads="1"/>
          </p:cNvPicPr>
          <p:nvPr/>
        </p:nvPicPr>
        <p:blipFill>
          <a:blip r:embed="rId2" cstate="print"/>
          <a:srcRect/>
          <a:stretch>
            <a:fillRect/>
          </a:stretch>
        </p:blipFill>
        <p:spPr bwMode="auto">
          <a:xfrm rot="20695085">
            <a:off x="467544" y="404664"/>
            <a:ext cx="2143626" cy="3277716"/>
          </a:xfrm>
          <a:prstGeom prst="rect">
            <a:avLst/>
          </a:prstGeom>
          <a:noFill/>
        </p:spPr>
      </p:pic>
      <p:pic>
        <p:nvPicPr>
          <p:cNvPr id="24580" name="Picture 4" descr="https://images-na.ssl-images-amazon.com/images/I/816d8s8%2BvlL._SY445_.jpg"/>
          <p:cNvPicPr>
            <a:picLocks noChangeAspect="1" noChangeArrowheads="1"/>
          </p:cNvPicPr>
          <p:nvPr/>
        </p:nvPicPr>
        <p:blipFill>
          <a:blip r:embed="rId3" cstate="print"/>
          <a:srcRect/>
          <a:stretch>
            <a:fillRect/>
          </a:stretch>
        </p:blipFill>
        <p:spPr bwMode="auto">
          <a:xfrm rot="20696174">
            <a:off x="6039600" y="506732"/>
            <a:ext cx="2328686" cy="3289731"/>
          </a:xfrm>
          <a:prstGeom prst="rect">
            <a:avLst/>
          </a:prstGeom>
          <a:noFill/>
        </p:spPr>
      </p:pic>
      <p:pic>
        <p:nvPicPr>
          <p:cNvPr id="24582" name="Picture 6" descr="https://images-na.ssl-images-amazon.com/images/I/5152%2B-v7TYL._SX324_BO1,204,203,200_.jpg"/>
          <p:cNvPicPr>
            <a:picLocks noChangeAspect="1" noChangeArrowheads="1"/>
          </p:cNvPicPr>
          <p:nvPr/>
        </p:nvPicPr>
        <p:blipFill>
          <a:blip r:embed="rId4" cstate="print"/>
          <a:srcRect/>
          <a:stretch>
            <a:fillRect/>
          </a:stretch>
        </p:blipFill>
        <p:spPr bwMode="auto">
          <a:xfrm rot="20754294">
            <a:off x="3204293" y="432675"/>
            <a:ext cx="2168898" cy="3319878"/>
          </a:xfrm>
          <a:prstGeom prst="rect">
            <a:avLst/>
          </a:prstGeom>
          <a:noFill/>
        </p:spPr>
      </p:pic>
      <p:pic>
        <p:nvPicPr>
          <p:cNvPr id="24584" name="Picture 8" descr="Image result for secret seven"/>
          <p:cNvPicPr>
            <a:picLocks noChangeAspect="1" noChangeArrowheads="1"/>
          </p:cNvPicPr>
          <p:nvPr/>
        </p:nvPicPr>
        <p:blipFill>
          <a:blip r:embed="rId5" cstate="print"/>
          <a:srcRect/>
          <a:stretch>
            <a:fillRect/>
          </a:stretch>
        </p:blipFill>
        <p:spPr bwMode="auto">
          <a:xfrm rot="20698159">
            <a:off x="683568" y="3501008"/>
            <a:ext cx="2044075" cy="3128815"/>
          </a:xfrm>
          <a:prstGeom prst="rect">
            <a:avLst/>
          </a:prstGeom>
          <a:noFill/>
        </p:spPr>
      </p:pic>
      <p:pic>
        <p:nvPicPr>
          <p:cNvPr id="24586" name="Picture 10" descr="Image result for adventures of the wishing chair"/>
          <p:cNvPicPr>
            <a:picLocks noChangeAspect="1" noChangeArrowheads="1"/>
          </p:cNvPicPr>
          <p:nvPr/>
        </p:nvPicPr>
        <p:blipFill>
          <a:blip r:embed="rId6" cstate="print"/>
          <a:srcRect/>
          <a:stretch>
            <a:fillRect/>
          </a:stretch>
        </p:blipFill>
        <p:spPr bwMode="auto">
          <a:xfrm rot="20530174">
            <a:off x="3360002" y="3406785"/>
            <a:ext cx="2023575" cy="3218707"/>
          </a:xfrm>
          <a:prstGeom prst="rect">
            <a:avLst/>
          </a:prstGeom>
          <a:noFill/>
        </p:spPr>
      </p:pic>
      <p:pic>
        <p:nvPicPr>
          <p:cNvPr id="24588" name="Picture 12" descr="Image result for famous five"/>
          <p:cNvPicPr>
            <a:picLocks noChangeAspect="1" noChangeArrowheads="1"/>
          </p:cNvPicPr>
          <p:nvPr/>
        </p:nvPicPr>
        <p:blipFill>
          <a:blip r:embed="rId7" cstate="print"/>
          <a:srcRect/>
          <a:stretch>
            <a:fillRect/>
          </a:stretch>
        </p:blipFill>
        <p:spPr bwMode="auto">
          <a:xfrm rot="20567476">
            <a:off x="6177734" y="3202506"/>
            <a:ext cx="2223076" cy="3402807"/>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bags-of-books.co.uk/wp-content/uploads/2017/05/FF5.jpg"/>
          <p:cNvPicPr>
            <a:picLocks noChangeAspect="1" noChangeArrowheads="1"/>
          </p:cNvPicPr>
          <p:nvPr/>
        </p:nvPicPr>
        <p:blipFill>
          <a:blip r:embed="rId2" cstate="print"/>
          <a:srcRect l="18144" r="16841"/>
          <a:stretch>
            <a:fillRect/>
          </a:stretch>
        </p:blipFill>
        <p:spPr bwMode="auto">
          <a:xfrm>
            <a:off x="2483768" y="212651"/>
            <a:ext cx="4320480" cy="6645349"/>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4664"/>
            <a:ext cx="7772400" cy="5112567"/>
          </a:xfrm>
        </p:spPr>
        <p:txBody>
          <a:bodyPr>
            <a:normAutofit/>
          </a:bodyPr>
          <a:lstStyle/>
          <a:p>
            <a:r>
              <a:rPr lang="en-US" dirty="0"/>
              <a:t>‘I do love the beginning of the summer holidays,’ said Julian. ‘They always seem to stretch out ahead for ages and ages.’</a:t>
            </a:r>
            <a:r>
              <a:rPr lang="en-GB" dirty="0"/>
              <a:t/>
            </a:r>
            <a:br>
              <a:rPr lang="en-GB" dirty="0"/>
            </a:br>
            <a:r>
              <a:rPr lang="en-US" dirty="0"/>
              <a:t>‘They go so nice and slowly at first,’ said Anne, his little sister. ‘Then they start to gallop.’</a:t>
            </a:r>
            <a:endParaRPr lang="en-GB" i="1" dirty="0"/>
          </a:p>
        </p:txBody>
      </p:sp>
      <p:sp>
        <p:nvSpPr>
          <p:cNvPr id="3" name="TextBox 2">
            <a:extLst>
              <a:ext uri="{FF2B5EF4-FFF2-40B4-BE49-F238E27FC236}">
                <a16:creationId xmlns:a16="http://schemas.microsoft.com/office/drawing/2014/main" xmlns="" id="{8575A3E5-E3EF-4DE2-8875-053EF5FEA4A1}"/>
              </a:ext>
            </a:extLst>
          </p:cNvPr>
          <p:cNvSpPr txBox="1"/>
          <p:nvPr/>
        </p:nvSpPr>
        <p:spPr>
          <a:xfrm>
            <a:off x="3898025" y="5642084"/>
            <a:ext cx="4536504" cy="523220"/>
          </a:xfrm>
          <a:prstGeom prst="rect">
            <a:avLst/>
          </a:prstGeom>
          <a:noFill/>
        </p:spPr>
        <p:txBody>
          <a:bodyPr wrap="square" rtlCol="0">
            <a:spAutoFit/>
          </a:bodyPr>
          <a:lstStyle/>
          <a:p>
            <a:r>
              <a:rPr lang="en-US" sz="2800" dirty="0"/>
              <a:t>from </a:t>
            </a:r>
            <a:r>
              <a:rPr lang="en-US" sz="2800" i="1" dirty="0"/>
              <a:t>Five Go Off in a Caravan</a:t>
            </a:r>
            <a:endParaRPr lang="en-GB"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2952328"/>
          </a:xfrm>
        </p:spPr>
        <p:txBody>
          <a:bodyPr>
            <a:normAutofit/>
          </a:bodyPr>
          <a:lstStyle/>
          <a:p>
            <a:r>
              <a:rPr lang="en-US" sz="7300" dirty="0"/>
              <a:t>‘Remember to stop and smell the roses.’</a:t>
            </a:r>
            <a:endParaRPr lang="en-GB" dirty="0"/>
          </a:p>
        </p:txBody>
      </p:sp>
      <p:pic>
        <p:nvPicPr>
          <p:cNvPr id="3" name="Picture 2" descr="Image result for rose"/>
          <p:cNvPicPr>
            <a:picLocks noChangeAspect="1" noChangeArrowheads="1"/>
          </p:cNvPicPr>
          <p:nvPr/>
        </p:nvPicPr>
        <p:blipFill>
          <a:blip r:embed="rId2" cstate="print"/>
          <a:srcRect/>
          <a:stretch>
            <a:fillRect/>
          </a:stretch>
        </p:blipFill>
        <p:spPr bwMode="auto">
          <a:xfrm>
            <a:off x="2879812" y="3212976"/>
            <a:ext cx="3384376" cy="3384376"/>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437</TotalTime>
  <Words>46</Words>
  <Application>Microsoft Office PowerPoint</Application>
  <PresentationFormat>On-screen Show (4:3)</PresentationFormat>
  <Paragraphs>4</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Favourite Books!</vt:lpstr>
      <vt:lpstr>Slide 2</vt:lpstr>
      <vt:lpstr>Slide 3</vt:lpstr>
      <vt:lpstr>Slide 4</vt:lpstr>
      <vt:lpstr>Slide 5</vt:lpstr>
      <vt:lpstr>Slide 6</vt:lpstr>
      <vt:lpstr>Slide 7</vt:lpstr>
      <vt:lpstr>Slide 8</vt:lpstr>
      <vt:lpstr>Slide 9</vt:lpstr>
      <vt:lpstr>Slide 10</vt:lpstr>
      <vt:lpstr>‘I do love the beginning of the summer holidays,’ said Julian. ‘They always seem to stretch out ahead for ages and ages.’ ‘They go so nice and slowly at first,’ said Anne, his little sister. ‘Then they start to gallop.’</vt:lpstr>
      <vt:lpstr>‘Remember to stop and smell the roses.’</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Favourite Books!</dc:title>
  <dc:creator>Owner</dc:creator>
  <cp:lastModifiedBy>Owner</cp:lastModifiedBy>
  <cp:revision>38</cp:revision>
  <dcterms:created xsi:type="dcterms:W3CDTF">2019-07-10T10:01:27Z</dcterms:created>
  <dcterms:modified xsi:type="dcterms:W3CDTF">2019-08-02T19:28:19Z</dcterms:modified>
</cp:coreProperties>
</file>